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6"/>
  </p:notesMasterIdLst>
  <p:handoutMasterIdLst>
    <p:handoutMasterId r:id="rId17"/>
  </p:handoutMasterIdLst>
  <p:sldIdLst>
    <p:sldId id="256" r:id="rId2"/>
    <p:sldId id="258" r:id="rId3"/>
    <p:sldId id="326" r:id="rId4"/>
    <p:sldId id="260" r:id="rId5"/>
    <p:sldId id="263" r:id="rId6"/>
    <p:sldId id="327" r:id="rId7"/>
    <p:sldId id="261" r:id="rId8"/>
    <p:sldId id="266" r:id="rId9"/>
    <p:sldId id="267" r:id="rId10"/>
    <p:sldId id="265" r:id="rId11"/>
    <p:sldId id="325" r:id="rId12"/>
    <p:sldId id="269" r:id="rId13"/>
    <p:sldId id="328" r:id="rId14"/>
    <p:sldId id="270" r:id="rId15"/>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296" userDrawn="1">
          <p15:clr>
            <a:srgbClr val="A4A3A4"/>
          </p15:clr>
        </p15:guide>
        <p15:guide id="4" orient="horz" pos="412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D60093"/>
    <a:srgbClr val="9966FF"/>
    <a:srgbClr val="9999FF"/>
    <a:srgbClr val="FF3399"/>
    <a:srgbClr val="CC9B00"/>
    <a:srgbClr val="C8CF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93" autoAdjust="0"/>
    <p:restoredTop sz="72205" autoAdjust="0"/>
  </p:normalViewPr>
  <p:slideViewPr>
    <p:cSldViewPr snapToGrid="0">
      <p:cViewPr varScale="1">
        <p:scale>
          <a:sx n="79" d="100"/>
          <a:sy n="79" d="100"/>
        </p:scale>
        <p:origin x="1832" y="200"/>
      </p:cViewPr>
      <p:guideLst>
        <p:guide orient="horz" pos="2160"/>
        <p:guide pos="3840"/>
        <p:guide pos="7296"/>
        <p:guide orient="horz" pos="4128"/>
      </p:guideLst>
    </p:cSldViewPr>
  </p:slideViewPr>
  <p:notesTextViewPr>
    <p:cViewPr>
      <p:scale>
        <a:sx n="3" d="2"/>
        <a:sy n="3" d="2"/>
      </p:scale>
      <p:origin x="0" y="0"/>
    </p:cViewPr>
  </p:notesTextViewPr>
  <p:notesViewPr>
    <p:cSldViewPr snapToGrid="0" showGuides="1">
      <p:cViewPr varScale="1">
        <p:scale>
          <a:sx n="90" d="100"/>
          <a:sy n="90" d="100"/>
        </p:scale>
        <p:origin x="285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055BEB-73F7-4DAB-B6B6-4E522CD0118A}"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B140A26-5130-45FD-B76A-910F6CFA2EE5}">
      <dgm:prSet/>
      <dgm:spPr>
        <a:solidFill>
          <a:srgbClr val="FF9933"/>
        </a:solidFill>
        <a:effectLst/>
      </dgm:spPr>
      <dgm:t>
        <a:bodyPr/>
        <a:lstStyle/>
        <a:p>
          <a:r>
            <a:rPr lang="en-GB" dirty="0">
              <a:latin typeface="Trebuchet MS" panose="020B0603020202020204" pitchFamily="34" charset="0"/>
            </a:rPr>
            <a:t>To develop an awareness and understanding of Civil Engineering.</a:t>
          </a:r>
          <a:endParaRPr lang="en-US" dirty="0">
            <a:latin typeface="Trebuchet MS" panose="020B0603020202020204" pitchFamily="34" charset="0"/>
          </a:endParaRPr>
        </a:p>
      </dgm:t>
    </dgm:pt>
    <dgm:pt modelId="{B643C65D-FA8D-49A6-83A6-EAFBFC51C075}" type="parTrans" cxnId="{1B455672-405B-40E5-AF01-7DF28DE6D6BF}">
      <dgm:prSet/>
      <dgm:spPr/>
      <dgm:t>
        <a:bodyPr/>
        <a:lstStyle/>
        <a:p>
          <a:endParaRPr lang="en-US"/>
        </a:p>
      </dgm:t>
    </dgm:pt>
    <dgm:pt modelId="{7C787181-569D-4678-ADAD-BB20F89618A9}" type="sibTrans" cxnId="{1B455672-405B-40E5-AF01-7DF28DE6D6BF}">
      <dgm:prSet/>
      <dgm:spPr/>
      <dgm:t>
        <a:bodyPr/>
        <a:lstStyle/>
        <a:p>
          <a:endParaRPr lang="en-US"/>
        </a:p>
      </dgm:t>
    </dgm:pt>
    <dgm:pt modelId="{DB5FA042-C8AA-4709-BEB8-52E35D27A523}">
      <dgm:prSet/>
      <dgm:spPr>
        <a:solidFill>
          <a:srgbClr val="9966FF"/>
        </a:solidFill>
        <a:effectLst/>
      </dgm:spPr>
      <dgm:t>
        <a:bodyPr/>
        <a:lstStyle/>
        <a:p>
          <a:r>
            <a:rPr lang="en-GB" dirty="0">
              <a:latin typeface="Trebuchet MS" panose="020B0603020202020204" pitchFamily="34" charset="0"/>
            </a:rPr>
            <a:t>To become familiar with terminology and identify the skills and knowledge required in Civil Engineering roles. </a:t>
          </a:r>
          <a:endParaRPr lang="en-US" dirty="0">
            <a:latin typeface="Trebuchet MS" panose="020B0603020202020204" pitchFamily="34" charset="0"/>
          </a:endParaRPr>
        </a:p>
      </dgm:t>
    </dgm:pt>
    <dgm:pt modelId="{0F217432-B94B-4AC6-B74E-EE7EE56DB449}" type="parTrans" cxnId="{B2B94E19-40ED-46E5-B7F4-9365CE2FA1D3}">
      <dgm:prSet/>
      <dgm:spPr/>
      <dgm:t>
        <a:bodyPr/>
        <a:lstStyle/>
        <a:p>
          <a:endParaRPr lang="en-US"/>
        </a:p>
      </dgm:t>
    </dgm:pt>
    <dgm:pt modelId="{991159AA-0C78-485D-976F-F1D1F918F438}" type="sibTrans" cxnId="{B2B94E19-40ED-46E5-B7F4-9365CE2FA1D3}">
      <dgm:prSet/>
      <dgm:spPr/>
      <dgm:t>
        <a:bodyPr/>
        <a:lstStyle/>
        <a:p>
          <a:endParaRPr lang="en-US"/>
        </a:p>
      </dgm:t>
    </dgm:pt>
    <dgm:pt modelId="{993A5D9D-8B4C-4104-987E-2FA43445FF0A}">
      <dgm:prSet/>
      <dgm:spPr>
        <a:solidFill>
          <a:srgbClr val="D60093"/>
        </a:solidFill>
        <a:effectLst/>
      </dgm:spPr>
      <dgm:t>
        <a:bodyPr/>
        <a:lstStyle/>
        <a:p>
          <a:r>
            <a:rPr lang="en-GB" dirty="0">
              <a:latin typeface="Trebuchet MS" panose="020B0603020202020204" pitchFamily="34" charset="0"/>
            </a:rPr>
            <a:t>To examine day-to-day tasks and investigate how projects are planned and carried out.  </a:t>
          </a:r>
          <a:endParaRPr lang="en-US" dirty="0">
            <a:latin typeface="Trebuchet MS" panose="020B0603020202020204" pitchFamily="34" charset="0"/>
          </a:endParaRPr>
        </a:p>
      </dgm:t>
    </dgm:pt>
    <dgm:pt modelId="{ABD655BC-3E78-481C-BB38-4F0F4B6FCEDF}" type="parTrans" cxnId="{58C5C97E-0C51-42B2-8E98-598FCB0A2ACE}">
      <dgm:prSet/>
      <dgm:spPr/>
      <dgm:t>
        <a:bodyPr/>
        <a:lstStyle/>
        <a:p>
          <a:endParaRPr lang="en-US"/>
        </a:p>
      </dgm:t>
    </dgm:pt>
    <dgm:pt modelId="{87B5B5AD-2FC9-43BA-AC7D-EA3770D5EF07}" type="sibTrans" cxnId="{58C5C97E-0C51-42B2-8E98-598FCB0A2ACE}">
      <dgm:prSet/>
      <dgm:spPr/>
      <dgm:t>
        <a:bodyPr/>
        <a:lstStyle/>
        <a:p>
          <a:endParaRPr lang="en-US"/>
        </a:p>
      </dgm:t>
    </dgm:pt>
    <dgm:pt modelId="{BC3BC619-D9AC-418D-99F8-14117D1D76B0}">
      <dgm:prSet/>
      <dgm:spPr>
        <a:solidFill>
          <a:srgbClr val="92D050"/>
        </a:solidFill>
        <a:effectLst/>
      </dgm:spPr>
      <dgm:t>
        <a:bodyPr/>
        <a:lstStyle/>
        <a:p>
          <a:r>
            <a:rPr lang="en-US" dirty="0">
              <a:latin typeface="Trebuchet MS" panose="020B0603020202020204" pitchFamily="34" charset="0"/>
            </a:rPr>
            <a:t>To</a:t>
          </a:r>
          <a:r>
            <a:rPr lang="en-US" baseline="0" dirty="0">
              <a:latin typeface="Trebuchet MS" panose="020B0603020202020204" pitchFamily="34" charset="0"/>
            </a:rPr>
            <a:t> explore career paths and future progression within the role.</a:t>
          </a:r>
          <a:endParaRPr lang="en-US" dirty="0">
            <a:latin typeface="Trebuchet MS" panose="020B0603020202020204" pitchFamily="34" charset="0"/>
          </a:endParaRPr>
        </a:p>
      </dgm:t>
    </dgm:pt>
    <dgm:pt modelId="{657B1716-DAEF-497A-A3BF-17CE87809A7F}" type="parTrans" cxnId="{EB54E7CD-E86C-4957-8D44-3D5B72702EAF}">
      <dgm:prSet/>
      <dgm:spPr/>
      <dgm:t>
        <a:bodyPr/>
        <a:lstStyle/>
        <a:p>
          <a:endParaRPr lang="en-GB"/>
        </a:p>
      </dgm:t>
    </dgm:pt>
    <dgm:pt modelId="{2E7B8432-9F94-4E6E-8DA0-56005AC33CB4}" type="sibTrans" cxnId="{EB54E7CD-E86C-4957-8D44-3D5B72702EAF}">
      <dgm:prSet/>
      <dgm:spPr/>
      <dgm:t>
        <a:bodyPr/>
        <a:lstStyle/>
        <a:p>
          <a:endParaRPr lang="en-GB"/>
        </a:p>
      </dgm:t>
    </dgm:pt>
    <dgm:pt modelId="{11A11086-4923-4A10-BBC4-104200CF75E0}">
      <dgm:prSet/>
      <dgm:spPr>
        <a:solidFill>
          <a:srgbClr val="00B0F0"/>
        </a:solidFill>
        <a:effectLst/>
      </dgm:spPr>
      <dgm:t>
        <a:bodyPr/>
        <a:lstStyle/>
        <a:p>
          <a:r>
            <a:rPr lang="en-GB" dirty="0">
              <a:latin typeface="Trebuchet MS" panose="020B0603020202020204" pitchFamily="34" charset="0"/>
            </a:rPr>
            <a:t>To think about the future of Civil Engineering.  </a:t>
          </a:r>
          <a:endParaRPr lang="en-US" dirty="0">
            <a:latin typeface="Trebuchet MS" panose="020B0603020202020204" pitchFamily="34" charset="0"/>
          </a:endParaRPr>
        </a:p>
      </dgm:t>
    </dgm:pt>
    <dgm:pt modelId="{39341D03-28F5-4739-BD40-617481321F6A}" type="parTrans" cxnId="{E23839E0-C24F-47D4-A54F-51311E5D7DA6}">
      <dgm:prSet/>
      <dgm:spPr/>
      <dgm:t>
        <a:bodyPr/>
        <a:lstStyle/>
        <a:p>
          <a:endParaRPr lang="en-GB"/>
        </a:p>
      </dgm:t>
    </dgm:pt>
    <dgm:pt modelId="{AAD2569F-D90B-42D8-B6ED-A730505D412C}" type="sibTrans" cxnId="{E23839E0-C24F-47D4-A54F-51311E5D7DA6}">
      <dgm:prSet/>
      <dgm:spPr/>
      <dgm:t>
        <a:bodyPr/>
        <a:lstStyle/>
        <a:p>
          <a:endParaRPr lang="en-GB"/>
        </a:p>
      </dgm:t>
    </dgm:pt>
    <dgm:pt modelId="{95F2AF10-67FA-4168-9F9F-CF5CC79E73A5}" type="pres">
      <dgm:prSet presAssocID="{4F055BEB-73F7-4DAB-B6B6-4E522CD0118A}" presName="linear" presStyleCnt="0">
        <dgm:presLayoutVars>
          <dgm:animLvl val="lvl"/>
          <dgm:resizeHandles val="exact"/>
        </dgm:presLayoutVars>
      </dgm:prSet>
      <dgm:spPr/>
    </dgm:pt>
    <dgm:pt modelId="{2B4F8FC3-1FFD-4FA3-B137-CC6E9F08F04A}" type="pres">
      <dgm:prSet presAssocID="{EB140A26-5130-45FD-B76A-910F6CFA2EE5}" presName="parentText" presStyleLbl="node1" presStyleIdx="0" presStyleCnt="5" custLinFactNeighborX="0" custLinFactNeighborY="-69907">
        <dgm:presLayoutVars>
          <dgm:chMax val="0"/>
          <dgm:bulletEnabled val="1"/>
        </dgm:presLayoutVars>
      </dgm:prSet>
      <dgm:spPr/>
    </dgm:pt>
    <dgm:pt modelId="{924DDABC-51A2-4528-A75E-5AB162DB2779}" type="pres">
      <dgm:prSet presAssocID="{7C787181-569D-4678-ADAD-BB20F89618A9}" presName="spacer" presStyleCnt="0"/>
      <dgm:spPr/>
    </dgm:pt>
    <dgm:pt modelId="{5052B79F-5DF4-4017-A2B7-42CD2A157692}" type="pres">
      <dgm:prSet presAssocID="{DB5FA042-C8AA-4709-BEB8-52E35D27A523}" presName="parentText" presStyleLbl="node1" presStyleIdx="1" presStyleCnt="5">
        <dgm:presLayoutVars>
          <dgm:chMax val="0"/>
          <dgm:bulletEnabled val="1"/>
        </dgm:presLayoutVars>
      </dgm:prSet>
      <dgm:spPr/>
    </dgm:pt>
    <dgm:pt modelId="{AC9E7632-39BB-4A28-AA19-7D61500EB9C6}" type="pres">
      <dgm:prSet presAssocID="{991159AA-0C78-485D-976F-F1D1F918F438}" presName="spacer" presStyleCnt="0"/>
      <dgm:spPr/>
    </dgm:pt>
    <dgm:pt modelId="{2389D89C-9E4F-42F2-8C7C-93D59036DFD5}" type="pres">
      <dgm:prSet presAssocID="{993A5D9D-8B4C-4104-987E-2FA43445FF0A}" presName="parentText" presStyleLbl="node1" presStyleIdx="2" presStyleCnt="5" custScaleY="93341">
        <dgm:presLayoutVars>
          <dgm:chMax val="0"/>
          <dgm:bulletEnabled val="1"/>
        </dgm:presLayoutVars>
      </dgm:prSet>
      <dgm:spPr/>
    </dgm:pt>
    <dgm:pt modelId="{F486ECF2-6414-499D-BDAA-0897579D71EF}" type="pres">
      <dgm:prSet presAssocID="{87B5B5AD-2FC9-43BA-AC7D-EA3770D5EF07}" presName="spacer" presStyleCnt="0"/>
      <dgm:spPr/>
    </dgm:pt>
    <dgm:pt modelId="{B3E611A9-EAE8-4315-B983-D59781581B97}" type="pres">
      <dgm:prSet presAssocID="{BC3BC619-D9AC-418D-99F8-14117D1D76B0}" presName="parentText" presStyleLbl="node1" presStyleIdx="3" presStyleCnt="5" custScaleX="100000">
        <dgm:presLayoutVars>
          <dgm:chMax val="0"/>
          <dgm:bulletEnabled val="1"/>
        </dgm:presLayoutVars>
      </dgm:prSet>
      <dgm:spPr/>
    </dgm:pt>
    <dgm:pt modelId="{FB63C836-BBB6-4FC2-A1F3-9E76F009ECFA}" type="pres">
      <dgm:prSet presAssocID="{2E7B8432-9F94-4E6E-8DA0-56005AC33CB4}" presName="spacer" presStyleCnt="0"/>
      <dgm:spPr/>
    </dgm:pt>
    <dgm:pt modelId="{F6956279-0533-4FA3-8095-C6CFDE2B3A76}" type="pres">
      <dgm:prSet presAssocID="{11A11086-4923-4A10-BBC4-104200CF75E0}" presName="parentText" presStyleLbl="node1" presStyleIdx="4" presStyleCnt="5">
        <dgm:presLayoutVars>
          <dgm:chMax val="0"/>
          <dgm:bulletEnabled val="1"/>
        </dgm:presLayoutVars>
      </dgm:prSet>
      <dgm:spPr/>
    </dgm:pt>
  </dgm:ptLst>
  <dgm:cxnLst>
    <dgm:cxn modelId="{5C748903-E3E6-406E-AA4D-5F50CD900163}" type="presOf" srcId="{993A5D9D-8B4C-4104-987E-2FA43445FF0A}" destId="{2389D89C-9E4F-42F2-8C7C-93D59036DFD5}" srcOrd="0" destOrd="0" presId="urn:microsoft.com/office/officeart/2005/8/layout/vList2"/>
    <dgm:cxn modelId="{D5D61712-9162-4166-8493-AD9E53C0B6A0}" type="presOf" srcId="{11A11086-4923-4A10-BBC4-104200CF75E0}" destId="{F6956279-0533-4FA3-8095-C6CFDE2B3A76}" srcOrd="0" destOrd="0" presId="urn:microsoft.com/office/officeart/2005/8/layout/vList2"/>
    <dgm:cxn modelId="{B2B94E19-40ED-46E5-B7F4-9365CE2FA1D3}" srcId="{4F055BEB-73F7-4DAB-B6B6-4E522CD0118A}" destId="{DB5FA042-C8AA-4709-BEB8-52E35D27A523}" srcOrd="1" destOrd="0" parTransId="{0F217432-B94B-4AC6-B74E-EE7EE56DB449}" sibTransId="{991159AA-0C78-485D-976F-F1D1F918F438}"/>
    <dgm:cxn modelId="{0546F020-98E4-4848-A7E6-614C1D50B83C}" type="presOf" srcId="{BC3BC619-D9AC-418D-99F8-14117D1D76B0}" destId="{B3E611A9-EAE8-4315-B983-D59781581B97}" srcOrd="0" destOrd="0" presId="urn:microsoft.com/office/officeart/2005/8/layout/vList2"/>
    <dgm:cxn modelId="{1B455672-405B-40E5-AF01-7DF28DE6D6BF}" srcId="{4F055BEB-73F7-4DAB-B6B6-4E522CD0118A}" destId="{EB140A26-5130-45FD-B76A-910F6CFA2EE5}" srcOrd="0" destOrd="0" parTransId="{B643C65D-FA8D-49A6-83A6-EAFBFC51C075}" sibTransId="{7C787181-569D-4678-ADAD-BB20F89618A9}"/>
    <dgm:cxn modelId="{58C5C97E-0C51-42B2-8E98-598FCB0A2ACE}" srcId="{4F055BEB-73F7-4DAB-B6B6-4E522CD0118A}" destId="{993A5D9D-8B4C-4104-987E-2FA43445FF0A}" srcOrd="2" destOrd="0" parTransId="{ABD655BC-3E78-481C-BB38-4F0F4B6FCEDF}" sibTransId="{87B5B5AD-2FC9-43BA-AC7D-EA3770D5EF07}"/>
    <dgm:cxn modelId="{6451D1C0-8682-4EA0-8257-16BBD861A889}" type="presOf" srcId="{EB140A26-5130-45FD-B76A-910F6CFA2EE5}" destId="{2B4F8FC3-1FFD-4FA3-B137-CC6E9F08F04A}" srcOrd="0" destOrd="0" presId="urn:microsoft.com/office/officeart/2005/8/layout/vList2"/>
    <dgm:cxn modelId="{6063E2C9-B018-4867-AEAE-3250085F64E4}" type="presOf" srcId="{DB5FA042-C8AA-4709-BEB8-52E35D27A523}" destId="{5052B79F-5DF4-4017-A2B7-42CD2A157692}" srcOrd="0" destOrd="0" presId="urn:microsoft.com/office/officeart/2005/8/layout/vList2"/>
    <dgm:cxn modelId="{EB54E7CD-E86C-4957-8D44-3D5B72702EAF}" srcId="{4F055BEB-73F7-4DAB-B6B6-4E522CD0118A}" destId="{BC3BC619-D9AC-418D-99F8-14117D1D76B0}" srcOrd="3" destOrd="0" parTransId="{657B1716-DAEF-497A-A3BF-17CE87809A7F}" sibTransId="{2E7B8432-9F94-4E6E-8DA0-56005AC33CB4}"/>
    <dgm:cxn modelId="{E23839E0-C24F-47D4-A54F-51311E5D7DA6}" srcId="{4F055BEB-73F7-4DAB-B6B6-4E522CD0118A}" destId="{11A11086-4923-4A10-BBC4-104200CF75E0}" srcOrd="4" destOrd="0" parTransId="{39341D03-28F5-4739-BD40-617481321F6A}" sibTransId="{AAD2569F-D90B-42D8-B6ED-A730505D412C}"/>
    <dgm:cxn modelId="{55FFB0FB-D7F3-4A9D-AC24-2047694FA43D}" type="presOf" srcId="{4F055BEB-73F7-4DAB-B6B6-4E522CD0118A}" destId="{95F2AF10-67FA-4168-9F9F-CF5CC79E73A5}" srcOrd="0" destOrd="0" presId="urn:microsoft.com/office/officeart/2005/8/layout/vList2"/>
    <dgm:cxn modelId="{2C16E605-2C7B-4585-BCE3-45A4AD9A31AE}" type="presParOf" srcId="{95F2AF10-67FA-4168-9F9F-CF5CC79E73A5}" destId="{2B4F8FC3-1FFD-4FA3-B137-CC6E9F08F04A}" srcOrd="0" destOrd="0" presId="urn:microsoft.com/office/officeart/2005/8/layout/vList2"/>
    <dgm:cxn modelId="{76EF86A9-7E1A-4D38-B8E5-945323AEAD7F}" type="presParOf" srcId="{95F2AF10-67FA-4168-9F9F-CF5CC79E73A5}" destId="{924DDABC-51A2-4528-A75E-5AB162DB2779}" srcOrd="1" destOrd="0" presId="urn:microsoft.com/office/officeart/2005/8/layout/vList2"/>
    <dgm:cxn modelId="{526D303B-A7A2-4755-998B-E447EDD04E20}" type="presParOf" srcId="{95F2AF10-67FA-4168-9F9F-CF5CC79E73A5}" destId="{5052B79F-5DF4-4017-A2B7-42CD2A157692}" srcOrd="2" destOrd="0" presId="urn:microsoft.com/office/officeart/2005/8/layout/vList2"/>
    <dgm:cxn modelId="{E9A5DAEB-6B04-41B2-91EC-28C880F53FE7}" type="presParOf" srcId="{95F2AF10-67FA-4168-9F9F-CF5CC79E73A5}" destId="{AC9E7632-39BB-4A28-AA19-7D61500EB9C6}" srcOrd="3" destOrd="0" presId="urn:microsoft.com/office/officeart/2005/8/layout/vList2"/>
    <dgm:cxn modelId="{56E217B7-C12A-44BB-A08F-600FF70A398C}" type="presParOf" srcId="{95F2AF10-67FA-4168-9F9F-CF5CC79E73A5}" destId="{2389D89C-9E4F-42F2-8C7C-93D59036DFD5}" srcOrd="4" destOrd="0" presId="urn:microsoft.com/office/officeart/2005/8/layout/vList2"/>
    <dgm:cxn modelId="{31DA6119-F3BD-4ABB-B8DD-C03399238EA6}" type="presParOf" srcId="{95F2AF10-67FA-4168-9F9F-CF5CC79E73A5}" destId="{F486ECF2-6414-499D-BDAA-0897579D71EF}" srcOrd="5" destOrd="0" presId="urn:microsoft.com/office/officeart/2005/8/layout/vList2"/>
    <dgm:cxn modelId="{34E344E9-3606-4C46-B4F8-7932D76FB487}" type="presParOf" srcId="{95F2AF10-67FA-4168-9F9F-CF5CC79E73A5}" destId="{B3E611A9-EAE8-4315-B983-D59781581B97}" srcOrd="6" destOrd="0" presId="urn:microsoft.com/office/officeart/2005/8/layout/vList2"/>
    <dgm:cxn modelId="{FB1EEBA5-B4D7-4645-AA45-8F5FE14B81C5}" type="presParOf" srcId="{95F2AF10-67FA-4168-9F9F-CF5CC79E73A5}" destId="{FB63C836-BBB6-4FC2-A1F3-9E76F009ECFA}" srcOrd="7" destOrd="0" presId="urn:microsoft.com/office/officeart/2005/8/layout/vList2"/>
    <dgm:cxn modelId="{B0621A9B-5948-4640-AF61-1914C0079215}" type="presParOf" srcId="{95F2AF10-67FA-4168-9F9F-CF5CC79E73A5}" destId="{F6956279-0533-4FA3-8095-C6CFDE2B3A76}"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CE9962-B40B-45BC-93E5-43061E6CC0B1}"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en-GB"/>
        </a:p>
      </dgm:t>
    </dgm:pt>
    <dgm:pt modelId="{5BB9EE15-13ED-460B-97AA-AA972AC1B592}">
      <dgm:prSet phldrT="[Text]"/>
      <dgm:spPr>
        <a:solidFill>
          <a:srgbClr val="00B0F0"/>
        </a:solidFill>
      </dgm:spPr>
      <dgm:t>
        <a:bodyPr/>
        <a:lstStyle/>
        <a:p>
          <a:r>
            <a:rPr lang="en-GB" dirty="0"/>
            <a:t>School</a:t>
          </a:r>
        </a:p>
      </dgm:t>
    </dgm:pt>
    <dgm:pt modelId="{B6FFD20C-3459-449A-9BCC-77CEFD081A93}" type="parTrans" cxnId="{B4FA99CE-C024-42B7-AEB1-335E46A8AD5A}">
      <dgm:prSet/>
      <dgm:spPr/>
      <dgm:t>
        <a:bodyPr/>
        <a:lstStyle/>
        <a:p>
          <a:endParaRPr lang="en-GB"/>
        </a:p>
      </dgm:t>
    </dgm:pt>
    <dgm:pt modelId="{5252AA97-8705-4F90-80AC-B3D22A9A5689}" type="sibTrans" cxnId="{B4FA99CE-C024-42B7-AEB1-335E46A8AD5A}">
      <dgm:prSet/>
      <dgm:spPr/>
      <dgm:t>
        <a:bodyPr/>
        <a:lstStyle/>
        <a:p>
          <a:endParaRPr lang="en-GB"/>
        </a:p>
      </dgm:t>
    </dgm:pt>
    <dgm:pt modelId="{CE414BCE-AB54-4E2F-97CC-743F7D690C4A}">
      <dgm:prSet phldrT="[Text]"/>
      <dgm:spPr/>
      <dgm:t>
        <a:bodyPr/>
        <a:lstStyle/>
        <a:p>
          <a:r>
            <a:rPr lang="en-GB" dirty="0"/>
            <a:t>Sixth form or Further Education College</a:t>
          </a:r>
        </a:p>
      </dgm:t>
    </dgm:pt>
    <dgm:pt modelId="{88A71798-FDCE-45B5-9055-BD03F493F607}" type="parTrans" cxnId="{8690911E-3E37-42BC-9034-18F4959287CF}">
      <dgm:prSet/>
      <dgm:spPr/>
      <dgm:t>
        <a:bodyPr/>
        <a:lstStyle/>
        <a:p>
          <a:endParaRPr lang="en-GB"/>
        </a:p>
      </dgm:t>
    </dgm:pt>
    <dgm:pt modelId="{FEA77AC8-C041-4E4D-9EE1-0A341C911935}" type="sibTrans" cxnId="{8690911E-3E37-42BC-9034-18F4959287CF}">
      <dgm:prSet/>
      <dgm:spPr/>
      <dgm:t>
        <a:bodyPr/>
        <a:lstStyle/>
        <a:p>
          <a:endParaRPr lang="en-GB"/>
        </a:p>
      </dgm:t>
    </dgm:pt>
    <dgm:pt modelId="{D504845B-742D-47FD-A629-0C20736D202D}">
      <dgm:prSet phldrT="[Text]"/>
      <dgm:spPr>
        <a:solidFill>
          <a:srgbClr val="D60093"/>
        </a:solidFill>
      </dgm:spPr>
      <dgm:t>
        <a:bodyPr/>
        <a:lstStyle/>
        <a:p>
          <a:r>
            <a:rPr lang="en-GB" dirty="0"/>
            <a:t>University </a:t>
          </a:r>
        </a:p>
      </dgm:t>
    </dgm:pt>
    <dgm:pt modelId="{FD54E0A5-A495-4A5B-8A53-6FB9B0FB0F26}" type="parTrans" cxnId="{2D78FBDA-2436-4B65-A0F9-1902FB847E3E}">
      <dgm:prSet/>
      <dgm:spPr/>
      <dgm:t>
        <a:bodyPr/>
        <a:lstStyle/>
        <a:p>
          <a:endParaRPr lang="en-GB"/>
        </a:p>
      </dgm:t>
    </dgm:pt>
    <dgm:pt modelId="{F8EF2B8F-B97A-43CD-9938-69F37B29800C}" type="sibTrans" cxnId="{2D78FBDA-2436-4B65-A0F9-1902FB847E3E}">
      <dgm:prSet/>
      <dgm:spPr/>
      <dgm:t>
        <a:bodyPr/>
        <a:lstStyle/>
        <a:p>
          <a:endParaRPr lang="en-GB"/>
        </a:p>
      </dgm:t>
    </dgm:pt>
    <dgm:pt modelId="{4912956D-40E8-4E76-A912-416CA0A4BFE8}">
      <dgm:prSet phldrT="[Text]"/>
      <dgm:spPr>
        <a:solidFill>
          <a:srgbClr val="FF9933"/>
        </a:solidFill>
      </dgm:spPr>
      <dgm:t>
        <a:bodyPr/>
        <a:lstStyle/>
        <a:p>
          <a:r>
            <a:rPr lang="en-GB" dirty="0"/>
            <a:t>Apprenticeships</a:t>
          </a:r>
        </a:p>
      </dgm:t>
    </dgm:pt>
    <dgm:pt modelId="{1AFEDC5F-A9F1-4765-9353-97D70AF5425C}" type="parTrans" cxnId="{A16BA41C-FF84-45A6-9839-B16CBD6C6A4F}">
      <dgm:prSet/>
      <dgm:spPr/>
      <dgm:t>
        <a:bodyPr/>
        <a:lstStyle/>
        <a:p>
          <a:endParaRPr lang="en-GB"/>
        </a:p>
      </dgm:t>
    </dgm:pt>
    <dgm:pt modelId="{C300CB0C-C96E-41A0-B7EE-20584B57DACB}" type="sibTrans" cxnId="{A16BA41C-FF84-45A6-9839-B16CBD6C6A4F}">
      <dgm:prSet/>
      <dgm:spPr/>
      <dgm:t>
        <a:bodyPr/>
        <a:lstStyle/>
        <a:p>
          <a:endParaRPr lang="en-GB"/>
        </a:p>
      </dgm:t>
    </dgm:pt>
    <dgm:pt modelId="{066EC532-E8A1-4474-A991-69F4C0FE7122}">
      <dgm:prSet phldrT="[Text]" custLinFactNeighborX="-553" custLinFactNeighborY="-25"/>
      <dgm:spPr>
        <a:solidFill>
          <a:srgbClr val="00B0F0"/>
        </a:solidFill>
      </dgm:spPr>
    </dgm:pt>
    <dgm:pt modelId="{3E686C9A-131C-4C0F-A510-6CEDB5F95184}" type="parTrans" cxnId="{3C383DA1-C11E-436C-8F53-E174BB997D87}">
      <dgm:prSet/>
      <dgm:spPr/>
      <dgm:t>
        <a:bodyPr/>
        <a:lstStyle/>
        <a:p>
          <a:endParaRPr lang="en-GB"/>
        </a:p>
      </dgm:t>
    </dgm:pt>
    <dgm:pt modelId="{AE5986E8-6C93-4921-96A2-699B1A493AD5}" type="sibTrans" cxnId="{3C383DA1-C11E-436C-8F53-E174BB997D87}">
      <dgm:prSet/>
      <dgm:spPr/>
      <dgm:t>
        <a:bodyPr/>
        <a:lstStyle/>
        <a:p>
          <a:endParaRPr lang="en-GB"/>
        </a:p>
      </dgm:t>
    </dgm:pt>
    <dgm:pt modelId="{0C51EFD8-78E5-40F7-A45C-EFF5E9405E55}">
      <dgm:prSet phldrT="[Text]" custLinFactNeighborX="878" custLinFactNeighborY="2861"/>
      <dgm:spPr>
        <a:solidFill>
          <a:srgbClr val="00B0F0"/>
        </a:solidFill>
      </dgm:spPr>
    </dgm:pt>
    <dgm:pt modelId="{9B7C07F0-ECE2-409C-B05D-0D283FB5805F}" type="parTrans" cxnId="{F4679360-5CB3-474C-B7CD-1ECCD92B6028}">
      <dgm:prSet/>
      <dgm:spPr/>
      <dgm:t>
        <a:bodyPr/>
        <a:lstStyle/>
        <a:p>
          <a:endParaRPr lang="en-GB"/>
        </a:p>
      </dgm:t>
    </dgm:pt>
    <dgm:pt modelId="{AA569C58-9918-40DF-9FC5-19E2DD6B4736}" type="sibTrans" cxnId="{F4679360-5CB3-474C-B7CD-1ECCD92B6028}">
      <dgm:prSet/>
      <dgm:spPr/>
      <dgm:t>
        <a:bodyPr/>
        <a:lstStyle/>
        <a:p>
          <a:endParaRPr lang="en-GB"/>
        </a:p>
      </dgm:t>
    </dgm:pt>
    <dgm:pt modelId="{0D23A429-D74F-4B07-883A-E43874949767}" type="pres">
      <dgm:prSet presAssocID="{DFCE9962-B40B-45BC-93E5-43061E6CC0B1}" presName="composite" presStyleCnt="0">
        <dgm:presLayoutVars>
          <dgm:chMax val="1"/>
          <dgm:dir/>
          <dgm:resizeHandles val="exact"/>
        </dgm:presLayoutVars>
      </dgm:prSet>
      <dgm:spPr/>
    </dgm:pt>
    <dgm:pt modelId="{0EF0E1E2-4F68-44FC-9E7D-0E82A21EB193}" type="pres">
      <dgm:prSet presAssocID="{5BB9EE15-13ED-460B-97AA-AA972AC1B592}" presName="roof" presStyleLbl="dkBgShp" presStyleIdx="0" presStyleCnt="2" custLinFactNeighborX="878" custLinFactNeighborY="2861"/>
      <dgm:spPr/>
    </dgm:pt>
    <dgm:pt modelId="{173B7DFD-2F6E-44F2-B07E-648E61C0D640}" type="pres">
      <dgm:prSet presAssocID="{5BB9EE15-13ED-460B-97AA-AA972AC1B592}" presName="pillars" presStyleCnt="0"/>
      <dgm:spPr/>
    </dgm:pt>
    <dgm:pt modelId="{6AB00DDE-2380-4F25-A5B9-9D3F429B3F8B}" type="pres">
      <dgm:prSet presAssocID="{5BB9EE15-13ED-460B-97AA-AA972AC1B592}" presName="pillar1" presStyleLbl="node1" presStyleIdx="0" presStyleCnt="3">
        <dgm:presLayoutVars>
          <dgm:bulletEnabled val="1"/>
        </dgm:presLayoutVars>
      </dgm:prSet>
      <dgm:spPr/>
    </dgm:pt>
    <dgm:pt modelId="{5C601651-8168-4334-8329-7C5B10A50D97}" type="pres">
      <dgm:prSet presAssocID="{D504845B-742D-47FD-A629-0C20736D202D}" presName="pillarX" presStyleLbl="node1" presStyleIdx="1" presStyleCnt="3">
        <dgm:presLayoutVars>
          <dgm:bulletEnabled val="1"/>
        </dgm:presLayoutVars>
      </dgm:prSet>
      <dgm:spPr/>
    </dgm:pt>
    <dgm:pt modelId="{1FB35271-40FE-495C-8AB5-C9F0C4669AD8}" type="pres">
      <dgm:prSet presAssocID="{4912956D-40E8-4E76-A912-416CA0A4BFE8}" presName="pillarX" presStyleLbl="node1" presStyleIdx="2" presStyleCnt="3" custLinFactNeighborX="147" custLinFactNeighborY="216">
        <dgm:presLayoutVars>
          <dgm:bulletEnabled val="1"/>
        </dgm:presLayoutVars>
      </dgm:prSet>
      <dgm:spPr/>
    </dgm:pt>
    <dgm:pt modelId="{8E535AD5-0A61-47D1-B296-7B8F9CE443FC}" type="pres">
      <dgm:prSet presAssocID="{5BB9EE15-13ED-460B-97AA-AA972AC1B592}" presName="base" presStyleLbl="dkBgShp" presStyleIdx="1" presStyleCnt="2" custScaleY="115074" custLinFactNeighborX="1866" custLinFactNeighborY="53509"/>
      <dgm:spPr/>
    </dgm:pt>
  </dgm:ptLst>
  <dgm:cxnLst>
    <dgm:cxn modelId="{23B2AA14-B683-40A3-8595-4AAC6077C6C8}" type="presOf" srcId="{D504845B-742D-47FD-A629-0C20736D202D}" destId="{5C601651-8168-4334-8329-7C5B10A50D97}" srcOrd="0" destOrd="0" presId="urn:microsoft.com/office/officeart/2005/8/layout/hList3"/>
    <dgm:cxn modelId="{A16BA41C-FF84-45A6-9839-B16CBD6C6A4F}" srcId="{5BB9EE15-13ED-460B-97AA-AA972AC1B592}" destId="{4912956D-40E8-4E76-A912-416CA0A4BFE8}" srcOrd="2" destOrd="0" parTransId="{1AFEDC5F-A9F1-4765-9353-97D70AF5425C}" sibTransId="{C300CB0C-C96E-41A0-B7EE-20584B57DACB}"/>
    <dgm:cxn modelId="{AFE0931D-8033-4CD4-BED8-61A4A90A9485}" type="presOf" srcId="{DFCE9962-B40B-45BC-93E5-43061E6CC0B1}" destId="{0D23A429-D74F-4B07-883A-E43874949767}" srcOrd="0" destOrd="0" presId="urn:microsoft.com/office/officeart/2005/8/layout/hList3"/>
    <dgm:cxn modelId="{8690911E-3E37-42BC-9034-18F4959287CF}" srcId="{5BB9EE15-13ED-460B-97AA-AA972AC1B592}" destId="{CE414BCE-AB54-4E2F-97CC-743F7D690C4A}" srcOrd="0" destOrd="0" parTransId="{88A71798-FDCE-45B5-9055-BD03F493F607}" sibTransId="{FEA77AC8-C041-4E4D-9EE1-0A341C911935}"/>
    <dgm:cxn modelId="{8D2AA44E-ADC1-4990-8C46-254E4A688A54}" type="presOf" srcId="{4912956D-40E8-4E76-A912-416CA0A4BFE8}" destId="{1FB35271-40FE-495C-8AB5-C9F0C4669AD8}" srcOrd="0" destOrd="0" presId="urn:microsoft.com/office/officeart/2005/8/layout/hList3"/>
    <dgm:cxn modelId="{56C23C5E-0EF4-4D8B-A725-F9FFE93D82FE}" type="presOf" srcId="{5BB9EE15-13ED-460B-97AA-AA972AC1B592}" destId="{0EF0E1E2-4F68-44FC-9E7D-0E82A21EB193}" srcOrd="0" destOrd="0" presId="urn:microsoft.com/office/officeart/2005/8/layout/hList3"/>
    <dgm:cxn modelId="{B97C6B60-119F-4BA0-8D90-8D8C9664FE1A}" type="presOf" srcId="{CE414BCE-AB54-4E2F-97CC-743F7D690C4A}" destId="{6AB00DDE-2380-4F25-A5B9-9D3F429B3F8B}" srcOrd="0" destOrd="0" presId="urn:microsoft.com/office/officeart/2005/8/layout/hList3"/>
    <dgm:cxn modelId="{F4679360-5CB3-474C-B7CD-1ECCD92B6028}" srcId="{DFCE9962-B40B-45BC-93E5-43061E6CC0B1}" destId="{0C51EFD8-78E5-40F7-A45C-EFF5E9405E55}" srcOrd="2" destOrd="0" parTransId="{9B7C07F0-ECE2-409C-B05D-0D283FB5805F}" sibTransId="{AA569C58-9918-40DF-9FC5-19E2DD6B4736}"/>
    <dgm:cxn modelId="{3C383DA1-C11E-436C-8F53-E174BB997D87}" srcId="{DFCE9962-B40B-45BC-93E5-43061E6CC0B1}" destId="{066EC532-E8A1-4474-A991-69F4C0FE7122}" srcOrd="1" destOrd="0" parTransId="{3E686C9A-131C-4C0F-A510-6CEDB5F95184}" sibTransId="{AE5986E8-6C93-4921-96A2-699B1A493AD5}"/>
    <dgm:cxn modelId="{B4FA99CE-C024-42B7-AEB1-335E46A8AD5A}" srcId="{DFCE9962-B40B-45BC-93E5-43061E6CC0B1}" destId="{5BB9EE15-13ED-460B-97AA-AA972AC1B592}" srcOrd="0" destOrd="0" parTransId="{B6FFD20C-3459-449A-9BCC-77CEFD081A93}" sibTransId="{5252AA97-8705-4F90-80AC-B3D22A9A5689}"/>
    <dgm:cxn modelId="{2D78FBDA-2436-4B65-A0F9-1902FB847E3E}" srcId="{5BB9EE15-13ED-460B-97AA-AA972AC1B592}" destId="{D504845B-742D-47FD-A629-0C20736D202D}" srcOrd="1" destOrd="0" parTransId="{FD54E0A5-A495-4A5B-8A53-6FB9B0FB0F26}" sibTransId="{F8EF2B8F-B97A-43CD-9938-69F37B29800C}"/>
    <dgm:cxn modelId="{AA38C2B6-1D69-4D62-881A-73C9C9B8438D}" type="presParOf" srcId="{0D23A429-D74F-4B07-883A-E43874949767}" destId="{0EF0E1E2-4F68-44FC-9E7D-0E82A21EB193}" srcOrd="0" destOrd="0" presId="urn:microsoft.com/office/officeart/2005/8/layout/hList3"/>
    <dgm:cxn modelId="{7ECB4B93-564C-4A2E-A0DF-8C326633D5EE}" type="presParOf" srcId="{0D23A429-D74F-4B07-883A-E43874949767}" destId="{173B7DFD-2F6E-44F2-B07E-648E61C0D640}" srcOrd="1" destOrd="0" presId="urn:microsoft.com/office/officeart/2005/8/layout/hList3"/>
    <dgm:cxn modelId="{77892BCC-90ED-4962-984E-14440BD254DC}" type="presParOf" srcId="{173B7DFD-2F6E-44F2-B07E-648E61C0D640}" destId="{6AB00DDE-2380-4F25-A5B9-9D3F429B3F8B}" srcOrd="0" destOrd="0" presId="urn:microsoft.com/office/officeart/2005/8/layout/hList3"/>
    <dgm:cxn modelId="{79B5D6AD-0E37-454A-9F28-0D972FC90494}" type="presParOf" srcId="{173B7DFD-2F6E-44F2-B07E-648E61C0D640}" destId="{5C601651-8168-4334-8329-7C5B10A50D97}" srcOrd="1" destOrd="0" presId="urn:microsoft.com/office/officeart/2005/8/layout/hList3"/>
    <dgm:cxn modelId="{DA2C15A2-531C-47CA-A352-4813E0755C84}" type="presParOf" srcId="{173B7DFD-2F6E-44F2-B07E-648E61C0D640}" destId="{1FB35271-40FE-495C-8AB5-C9F0C4669AD8}" srcOrd="2" destOrd="0" presId="urn:microsoft.com/office/officeart/2005/8/layout/hList3"/>
    <dgm:cxn modelId="{DF1582EE-E1D9-4209-BA13-991B37DB0D67}" type="presParOf" srcId="{0D23A429-D74F-4B07-883A-E43874949767}" destId="{8E535AD5-0A61-47D1-B296-7B8F9CE443FC}"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4356BFD-26AD-46C7-9E53-317C88A1A35F}" type="doc">
      <dgm:prSet loTypeId="urn:microsoft.com/office/officeart/2011/layout/RadialPictureList" loCatId="picture" qsTypeId="urn:microsoft.com/office/officeart/2005/8/quickstyle/simple1" qsCatId="simple" csTypeId="urn:microsoft.com/office/officeart/2005/8/colors/accent1_2" csCatId="accent1" phldr="1"/>
      <dgm:spPr/>
      <dgm:t>
        <a:bodyPr/>
        <a:lstStyle/>
        <a:p>
          <a:endParaRPr lang="en-GB"/>
        </a:p>
      </dgm:t>
    </dgm:pt>
    <dgm:pt modelId="{C063371D-02C6-49D2-A13B-324C8D8AF092}">
      <dgm:prSet phldrT="[Text]"/>
      <dgm:spPr/>
      <dgm:t>
        <a:bodyPr/>
        <a:lstStyle/>
        <a:p>
          <a:r>
            <a:rPr lang="en-GB" dirty="0">
              <a:latin typeface="Trebuchet MS" panose="020B0603020202020204" pitchFamily="34" charset="0"/>
            </a:rPr>
            <a:t>Career Path and Progression</a:t>
          </a:r>
        </a:p>
      </dgm:t>
    </dgm:pt>
    <dgm:pt modelId="{A78EFC2C-76BB-4EBC-9195-212317CB768C}" type="parTrans" cxnId="{B0A28C70-4DF5-4399-9140-A760EE37AE8A}">
      <dgm:prSet/>
      <dgm:spPr/>
      <dgm:t>
        <a:bodyPr/>
        <a:lstStyle/>
        <a:p>
          <a:endParaRPr lang="en-GB"/>
        </a:p>
      </dgm:t>
    </dgm:pt>
    <dgm:pt modelId="{0260AFF0-A794-4C9A-BE1A-D0C63221A5A0}" type="sibTrans" cxnId="{B0A28C70-4DF5-4399-9140-A760EE37AE8A}">
      <dgm:prSet/>
      <dgm:spPr/>
      <dgm:t>
        <a:bodyPr/>
        <a:lstStyle/>
        <a:p>
          <a:endParaRPr lang="en-GB"/>
        </a:p>
      </dgm:t>
    </dgm:pt>
    <dgm:pt modelId="{8FAA676E-79E6-4B23-A796-48A5459FFB25}">
      <dgm:prSet phldrT="[Text]" custT="1"/>
      <dgm:spPr/>
      <dgm:t>
        <a:bodyPr/>
        <a:lstStyle/>
        <a:p>
          <a:r>
            <a:rPr lang="en-GB" sz="2000" b="1" dirty="0">
              <a:solidFill>
                <a:schemeClr val="accent2">
                  <a:lumMod val="50000"/>
                </a:schemeClr>
              </a:solidFill>
              <a:latin typeface="Trebuchet MS" panose="020B0603020202020204" pitchFamily="34" charset="0"/>
            </a:rPr>
            <a:t>Specialise in a particular engineering field or become a consultant</a:t>
          </a:r>
        </a:p>
      </dgm:t>
    </dgm:pt>
    <dgm:pt modelId="{5694C8C8-978B-439F-8B52-23A87A2292EA}" type="parTrans" cxnId="{C477054A-A6B9-4946-AB87-9F3D4B0EFCF1}">
      <dgm:prSet/>
      <dgm:spPr/>
      <dgm:t>
        <a:bodyPr/>
        <a:lstStyle/>
        <a:p>
          <a:endParaRPr lang="en-GB"/>
        </a:p>
      </dgm:t>
    </dgm:pt>
    <dgm:pt modelId="{F764D8E9-EA3E-4D8B-B9DA-02B98F1BF4F0}" type="sibTrans" cxnId="{C477054A-A6B9-4946-AB87-9F3D4B0EFCF1}">
      <dgm:prSet/>
      <dgm:spPr/>
      <dgm:t>
        <a:bodyPr/>
        <a:lstStyle/>
        <a:p>
          <a:endParaRPr lang="en-GB"/>
        </a:p>
      </dgm:t>
    </dgm:pt>
    <dgm:pt modelId="{224721B4-711D-43F9-9C1C-9D3CE6341D16}">
      <dgm:prSet phldrT="[Text]" custT="1"/>
      <dgm:spPr/>
      <dgm:t>
        <a:bodyPr/>
        <a:lstStyle/>
        <a:p>
          <a:r>
            <a:rPr lang="en-GB" sz="2000" b="1" dirty="0">
              <a:solidFill>
                <a:schemeClr val="accent2">
                  <a:lumMod val="50000"/>
                </a:schemeClr>
              </a:solidFill>
              <a:latin typeface="Trebuchet MS" panose="020B0603020202020204" pitchFamily="34" charset="0"/>
            </a:rPr>
            <a:t>Work in research</a:t>
          </a:r>
        </a:p>
      </dgm:t>
    </dgm:pt>
    <dgm:pt modelId="{0289F805-A058-48A5-ACF7-660BB15D0AAD}" type="parTrans" cxnId="{FF275674-A985-4710-8F64-AC60AC91F090}">
      <dgm:prSet/>
      <dgm:spPr/>
      <dgm:t>
        <a:bodyPr/>
        <a:lstStyle/>
        <a:p>
          <a:endParaRPr lang="en-GB"/>
        </a:p>
      </dgm:t>
    </dgm:pt>
    <dgm:pt modelId="{B5A54889-5BE5-41E2-8FF9-09E7DC51E07E}" type="sibTrans" cxnId="{FF275674-A985-4710-8F64-AC60AC91F090}">
      <dgm:prSet/>
      <dgm:spPr/>
      <dgm:t>
        <a:bodyPr/>
        <a:lstStyle/>
        <a:p>
          <a:endParaRPr lang="en-GB"/>
        </a:p>
      </dgm:t>
    </dgm:pt>
    <dgm:pt modelId="{7BBBBAD2-C9A5-43FE-9D92-740409B4DF1C}">
      <dgm:prSet phldrT="[Text]" custT="1"/>
      <dgm:spPr/>
      <dgm:t>
        <a:bodyPr/>
        <a:lstStyle/>
        <a:p>
          <a:r>
            <a:rPr lang="en-GB" sz="2000" b="1" dirty="0">
              <a:solidFill>
                <a:schemeClr val="accent2">
                  <a:lumMod val="50000"/>
                </a:schemeClr>
              </a:solidFill>
              <a:latin typeface="Trebuchet MS" panose="020B0603020202020204" pitchFamily="34" charset="0"/>
            </a:rPr>
            <a:t>Work with international development organisations or disaster relief agencies </a:t>
          </a:r>
        </a:p>
      </dgm:t>
    </dgm:pt>
    <dgm:pt modelId="{2090EB6E-3B22-4225-AF52-4A479A5E1A6E}" type="parTrans" cxnId="{B804BBCF-76C0-4A6F-9F81-FAFCDFDE6BDD}">
      <dgm:prSet/>
      <dgm:spPr/>
      <dgm:t>
        <a:bodyPr/>
        <a:lstStyle/>
        <a:p>
          <a:endParaRPr lang="en-GB"/>
        </a:p>
      </dgm:t>
    </dgm:pt>
    <dgm:pt modelId="{0616F1BA-6BBC-48C0-B553-F3CC56D884DF}" type="sibTrans" cxnId="{B804BBCF-76C0-4A6F-9F81-FAFCDFDE6BDD}">
      <dgm:prSet/>
      <dgm:spPr/>
      <dgm:t>
        <a:bodyPr/>
        <a:lstStyle/>
        <a:p>
          <a:endParaRPr lang="en-GB"/>
        </a:p>
      </dgm:t>
    </dgm:pt>
    <dgm:pt modelId="{E2A235F6-2471-4A93-8CAA-E6D50CA2BDEB}" type="pres">
      <dgm:prSet presAssocID="{04356BFD-26AD-46C7-9E53-317C88A1A35F}" presName="Name0" presStyleCnt="0">
        <dgm:presLayoutVars>
          <dgm:chMax val="1"/>
          <dgm:chPref val="1"/>
          <dgm:dir/>
          <dgm:resizeHandles/>
        </dgm:presLayoutVars>
      </dgm:prSet>
      <dgm:spPr/>
    </dgm:pt>
    <dgm:pt modelId="{ADA5F5DB-2101-4290-90EE-32F832E3081D}" type="pres">
      <dgm:prSet presAssocID="{C063371D-02C6-49D2-A13B-324C8D8AF092}" presName="Parent" presStyleLbl="node1" presStyleIdx="0" presStyleCnt="2" custScaleX="81228" custScaleY="84655" custLinFactNeighborX="-31361" custLinFactNeighborY="-7997">
        <dgm:presLayoutVars>
          <dgm:chMax val="4"/>
          <dgm:chPref val="3"/>
        </dgm:presLayoutVars>
      </dgm:prSet>
      <dgm:spPr/>
    </dgm:pt>
    <dgm:pt modelId="{A6B6287B-F01F-4E74-BBA7-FF60CF21E895}" type="pres">
      <dgm:prSet presAssocID="{8FAA676E-79E6-4B23-A796-48A5459FFB25}" presName="Accent" presStyleLbl="node1" presStyleIdx="1" presStyleCnt="2"/>
      <dgm:spPr/>
    </dgm:pt>
    <dgm:pt modelId="{E55F7E47-E896-49FC-883A-897F07905C39}" type="pres">
      <dgm:prSet presAssocID="{8FAA676E-79E6-4B23-A796-48A5459FFB25}" presName="Image1" presStyleLbl="fgImgPlace1" presStyleIdx="0" presStyleCnt="3" custScaleX="170020" custScaleY="162568" custLinFactNeighborX="-59466" custLinFactNeighborY="-28700"/>
      <dgm:spPr>
        <a:blipFill>
          <a:blip xmlns:r="http://schemas.openxmlformats.org/officeDocument/2006/relationships" r:embed="rId1" cstate="screen">
            <a:extLst>
              <a:ext uri="{28A0092B-C50C-407E-A947-70E740481C1C}">
                <a14:useLocalDpi xmlns:a14="http://schemas.microsoft.com/office/drawing/2010/main"/>
              </a:ext>
            </a:extLst>
          </a:blip>
          <a:stretch>
            <a:fillRect/>
          </a:stretch>
        </a:blipFill>
      </dgm:spPr>
    </dgm:pt>
    <dgm:pt modelId="{408C7A9A-5DE0-4F5E-9DD9-078FA49776C1}" type="pres">
      <dgm:prSet presAssocID="{8FAA676E-79E6-4B23-A796-48A5459FFB25}" presName="Child1" presStyleLbl="revTx" presStyleIdx="0" presStyleCnt="3" custScaleX="178743" custLinFactNeighborX="43927" custLinFactNeighborY="-38558">
        <dgm:presLayoutVars>
          <dgm:chMax val="0"/>
          <dgm:chPref val="0"/>
          <dgm:bulletEnabled val="1"/>
        </dgm:presLayoutVars>
      </dgm:prSet>
      <dgm:spPr/>
    </dgm:pt>
    <dgm:pt modelId="{1C126600-B904-4FBF-89DC-86C066E1617B}" type="pres">
      <dgm:prSet presAssocID="{224721B4-711D-43F9-9C1C-9D3CE6341D16}" presName="Image2" presStyleCnt="0"/>
      <dgm:spPr/>
    </dgm:pt>
    <dgm:pt modelId="{EC9F76F0-7BEC-45E5-AEB7-4B630C9D6659}" type="pres">
      <dgm:prSet presAssocID="{224721B4-711D-43F9-9C1C-9D3CE6341D16}" presName="Image" presStyleLbl="fgImgPlace1" presStyleIdx="1" presStyleCnt="3" custScaleX="170790" custScaleY="165105" custLinFactX="-17375" custLinFactY="7313" custLinFactNeighborX="-100000" custLinFactNeighborY="100000"/>
      <dgm:spPr>
        <a:blipFill>
          <a:blip xmlns:r="http://schemas.openxmlformats.org/officeDocument/2006/relationships" r:embed="rId2" cstate="screen">
            <a:extLst>
              <a:ext uri="{28A0092B-C50C-407E-A947-70E740481C1C}">
                <a14:useLocalDpi xmlns:a14="http://schemas.microsoft.com/office/drawing/2010/main"/>
              </a:ext>
            </a:extLst>
          </a:blip>
          <a:stretch>
            <a:fillRect/>
          </a:stretch>
        </a:blipFill>
      </dgm:spPr>
    </dgm:pt>
    <dgm:pt modelId="{1B3E2402-5F18-4009-8B1B-32266AC468F4}" type="pres">
      <dgm:prSet presAssocID="{224721B4-711D-43F9-9C1C-9D3CE6341D16}" presName="Child2" presStyleLbl="revTx" presStyleIdx="1" presStyleCnt="3" custLinFactNeighborX="89997" custLinFactNeighborY="-5201">
        <dgm:presLayoutVars>
          <dgm:chMax val="0"/>
          <dgm:chPref val="0"/>
          <dgm:bulletEnabled val="1"/>
        </dgm:presLayoutVars>
      </dgm:prSet>
      <dgm:spPr/>
    </dgm:pt>
    <dgm:pt modelId="{CEE5D1A1-FDE2-4C6A-AA14-3F79C42A7586}" type="pres">
      <dgm:prSet presAssocID="{7BBBBAD2-C9A5-43FE-9D92-740409B4DF1C}" presName="Image3" presStyleCnt="0"/>
      <dgm:spPr/>
    </dgm:pt>
    <dgm:pt modelId="{CA65385D-5A41-4367-B49B-4BDFA5AFEAAE}" type="pres">
      <dgm:prSet presAssocID="{7BBBBAD2-C9A5-43FE-9D92-740409B4DF1C}" presName="Image" presStyleLbl="fgImgPlace1" presStyleIdx="2" presStyleCnt="3" custScaleX="175147" custScaleY="155302" custLinFactX="3302" custLinFactY="-5511" custLinFactNeighborX="100000" custLinFactNeighborY="-100000"/>
      <dgm:spPr>
        <a:blipFill>
          <a:blip xmlns:r="http://schemas.openxmlformats.org/officeDocument/2006/relationships" r:embed="rId3" cstate="screen">
            <a:extLst>
              <a:ext uri="{28A0092B-C50C-407E-A947-70E740481C1C}">
                <a14:useLocalDpi xmlns:a14="http://schemas.microsoft.com/office/drawing/2010/main"/>
              </a:ext>
            </a:extLst>
          </a:blip>
          <a:stretch>
            <a:fillRect/>
          </a:stretch>
        </a:blipFill>
      </dgm:spPr>
    </dgm:pt>
    <dgm:pt modelId="{CB63DBE6-A3DD-48EB-B230-B43F5AE733CD}" type="pres">
      <dgm:prSet presAssocID="{7BBBBAD2-C9A5-43FE-9D92-740409B4DF1C}" presName="Child3" presStyleLbl="revTx" presStyleIdx="2" presStyleCnt="3" custScaleX="174111" custLinFactNeighborX="13217" custLinFactNeighborY="32281">
        <dgm:presLayoutVars>
          <dgm:chMax val="0"/>
          <dgm:chPref val="0"/>
          <dgm:bulletEnabled val="1"/>
        </dgm:presLayoutVars>
      </dgm:prSet>
      <dgm:spPr/>
    </dgm:pt>
  </dgm:ptLst>
  <dgm:cxnLst>
    <dgm:cxn modelId="{099D2416-1B4D-4F4E-B028-3231C665356B}" type="presOf" srcId="{7BBBBAD2-C9A5-43FE-9D92-740409B4DF1C}" destId="{CB63DBE6-A3DD-48EB-B230-B43F5AE733CD}" srcOrd="0" destOrd="0" presId="urn:microsoft.com/office/officeart/2011/layout/RadialPictureList"/>
    <dgm:cxn modelId="{C477054A-A6B9-4946-AB87-9F3D4B0EFCF1}" srcId="{C063371D-02C6-49D2-A13B-324C8D8AF092}" destId="{8FAA676E-79E6-4B23-A796-48A5459FFB25}" srcOrd="0" destOrd="0" parTransId="{5694C8C8-978B-439F-8B52-23A87A2292EA}" sibTransId="{F764D8E9-EA3E-4D8B-B9DA-02B98F1BF4F0}"/>
    <dgm:cxn modelId="{B0A28C70-4DF5-4399-9140-A760EE37AE8A}" srcId="{04356BFD-26AD-46C7-9E53-317C88A1A35F}" destId="{C063371D-02C6-49D2-A13B-324C8D8AF092}" srcOrd="0" destOrd="0" parTransId="{A78EFC2C-76BB-4EBC-9195-212317CB768C}" sibTransId="{0260AFF0-A794-4C9A-BE1A-D0C63221A5A0}"/>
    <dgm:cxn modelId="{FF275674-A985-4710-8F64-AC60AC91F090}" srcId="{C063371D-02C6-49D2-A13B-324C8D8AF092}" destId="{224721B4-711D-43F9-9C1C-9D3CE6341D16}" srcOrd="1" destOrd="0" parTransId="{0289F805-A058-48A5-ACF7-660BB15D0AAD}" sibTransId="{B5A54889-5BE5-41E2-8FF9-09E7DC51E07E}"/>
    <dgm:cxn modelId="{62DE8792-B98F-407C-8A44-44EE29E15BEA}" type="presOf" srcId="{8FAA676E-79E6-4B23-A796-48A5459FFB25}" destId="{408C7A9A-5DE0-4F5E-9DD9-078FA49776C1}" srcOrd="0" destOrd="0" presId="urn:microsoft.com/office/officeart/2011/layout/RadialPictureList"/>
    <dgm:cxn modelId="{8A5C1797-65E7-4EE9-B0C2-F6C4E08F591D}" type="presOf" srcId="{04356BFD-26AD-46C7-9E53-317C88A1A35F}" destId="{E2A235F6-2471-4A93-8CAA-E6D50CA2BDEB}" srcOrd="0" destOrd="0" presId="urn:microsoft.com/office/officeart/2011/layout/RadialPictureList"/>
    <dgm:cxn modelId="{DECC64BE-BFC3-4AC3-9EAD-81FE493B2815}" type="presOf" srcId="{C063371D-02C6-49D2-A13B-324C8D8AF092}" destId="{ADA5F5DB-2101-4290-90EE-32F832E3081D}" srcOrd="0" destOrd="0" presId="urn:microsoft.com/office/officeart/2011/layout/RadialPictureList"/>
    <dgm:cxn modelId="{9425D0C7-43AD-4799-9AF7-9055D9F7C60D}" type="presOf" srcId="{224721B4-711D-43F9-9C1C-9D3CE6341D16}" destId="{1B3E2402-5F18-4009-8B1B-32266AC468F4}" srcOrd="0" destOrd="0" presId="urn:microsoft.com/office/officeart/2011/layout/RadialPictureList"/>
    <dgm:cxn modelId="{B804BBCF-76C0-4A6F-9F81-FAFCDFDE6BDD}" srcId="{C063371D-02C6-49D2-A13B-324C8D8AF092}" destId="{7BBBBAD2-C9A5-43FE-9D92-740409B4DF1C}" srcOrd="2" destOrd="0" parTransId="{2090EB6E-3B22-4225-AF52-4A479A5E1A6E}" sibTransId="{0616F1BA-6BBC-48C0-B553-F3CC56D884DF}"/>
    <dgm:cxn modelId="{D0BC7E99-D934-4DAB-8423-E4CBF1296660}" type="presParOf" srcId="{E2A235F6-2471-4A93-8CAA-E6D50CA2BDEB}" destId="{ADA5F5DB-2101-4290-90EE-32F832E3081D}" srcOrd="0" destOrd="0" presId="urn:microsoft.com/office/officeart/2011/layout/RadialPictureList"/>
    <dgm:cxn modelId="{90D4546A-99E6-41A7-ADAB-F485A8D32010}" type="presParOf" srcId="{E2A235F6-2471-4A93-8CAA-E6D50CA2BDEB}" destId="{A6B6287B-F01F-4E74-BBA7-FF60CF21E895}" srcOrd="1" destOrd="0" presId="urn:microsoft.com/office/officeart/2011/layout/RadialPictureList"/>
    <dgm:cxn modelId="{71A61F32-A2F3-42D7-9AB6-96FAE897F372}" type="presParOf" srcId="{E2A235F6-2471-4A93-8CAA-E6D50CA2BDEB}" destId="{E55F7E47-E896-49FC-883A-897F07905C39}" srcOrd="2" destOrd="0" presId="urn:microsoft.com/office/officeart/2011/layout/RadialPictureList"/>
    <dgm:cxn modelId="{2E6F385E-A3C2-47CE-A4C5-6EC2643E9E7F}" type="presParOf" srcId="{E2A235F6-2471-4A93-8CAA-E6D50CA2BDEB}" destId="{408C7A9A-5DE0-4F5E-9DD9-078FA49776C1}" srcOrd="3" destOrd="0" presId="urn:microsoft.com/office/officeart/2011/layout/RadialPictureList"/>
    <dgm:cxn modelId="{E7C0A332-C288-47D3-A4C0-88AE95CC8BFF}" type="presParOf" srcId="{E2A235F6-2471-4A93-8CAA-E6D50CA2BDEB}" destId="{1C126600-B904-4FBF-89DC-86C066E1617B}" srcOrd="4" destOrd="0" presId="urn:microsoft.com/office/officeart/2011/layout/RadialPictureList"/>
    <dgm:cxn modelId="{49493A12-E442-4F75-AF7D-4E26C14B0BB4}" type="presParOf" srcId="{1C126600-B904-4FBF-89DC-86C066E1617B}" destId="{EC9F76F0-7BEC-45E5-AEB7-4B630C9D6659}" srcOrd="0" destOrd="0" presId="urn:microsoft.com/office/officeart/2011/layout/RadialPictureList"/>
    <dgm:cxn modelId="{ACDA5094-7CD1-418D-A6A6-3309FE19C0C6}" type="presParOf" srcId="{E2A235F6-2471-4A93-8CAA-E6D50CA2BDEB}" destId="{1B3E2402-5F18-4009-8B1B-32266AC468F4}" srcOrd="5" destOrd="0" presId="urn:microsoft.com/office/officeart/2011/layout/RadialPictureList"/>
    <dgm:cxn modelId="{7DB3B1D0-B753-4BB3-BA84-62559550AF26}" type="presParOf" srcId="{E2A235F6-2471-4A93-8CAA-E6D50CA2BDEB}" destId="{CEE5D1A1-FDE2-4C6A-AA14-3F79C42A7586}" srcOrd="6" destOrd="0" presId="urn:microsoft.com/office/officeart/2011/layout/RadialPictureList"/>
    <dgm:cxn modelId="{D71CB0BE-6B9F-4269-832E-E4B0ABD43AAF}" type="presParOf" srcId="{CEE5D1A1-FDE2-4C6A-AA14-3F79C42A7586}" destId="{CA65385D-5A41-4367-B49B-4BDFA5AFEAAE}" srcOrd="0" destOrd="0" presId="urn:microsoft.com/office/officeart/2011/layout/RadialPictureList"/>
    <dgm:cxn modelId="{6B0970F5-11D4-43B8-AF32-42E44F133729}" type="presParOf" srcId="{E2A235F6-2471-4A93-8CAA-E6D50CA2BDEB}" destId="{CB63DBE6-A3DD-48EB-B230-B43F5AE733CD}" srcOrd="7" destOrd="0" presId="urn:microsoft.com/office/officeart/2011/layout/RadialPicture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2A430A9-EA70-4564-BD6E-2ADFC5094558}"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GB"/>
        </a:p>
      </dgm:t>
    </dgm:pt>
    <dgm:pt modelId="{02EECB21-9C85-4844-B087-5883148A36BE}">
      <dgm:prSet/>
      <dgm:spPr>
        <a:solidFill>
          <a:srgbClr val="FF9933"/>
        </a:solidFill>
      </dgm:spPr>
      <dgm:t>
        <a:bodyPr/>
        <a:lstStyle/>
        <a:p>
          <a:r>
            <a:rPr lang="en-GB" dirty="0">
              <a:latin typeface="Trebuchet MS" panose="020B0603020202020204" pitchFamily="34" charset="0"/>
            </a:rPr>
            <a:t>Working closely with clients to understand what they need</a:t>
          </a:r>
        </a:p>
      </dgm:t>
    </dgm:pt>
    <dgm:pt modelId="{3C2EDEFE-AED1-4E59-A398-828F3C763330}" type="parTrans" cxnId="{16C87578-4840-449A-B5F3-0329A68B5E68}">
      <dgm:prSet/>
      <dgm:spPr/>
      <dgm:t>
        <a:bodyPr/>
        <a:lstStyle/>
        <a:p>
          <a:endParaRPr lang="en-GB"/>
        </a:p>
      </dgm:t>
    </dgm:pt>
    <dgm:pt modelId="{8AB16928-3062-400F-9015-3D7A47D11815}" type="sibTrans" cxnId="{16C87578-4840-449A-B5F3-0329A68B5E68}">
      <dgm:prSet/>
      <dgm:spPr/>
      <dgm:t>
        <a:bodyPr/>
        <a:lstStyle/>
        <a:p>
          <a:endParaRPr lang="en-GB"/>
        </a:p>
      </dgm:t>
    </dgm:pt>
    <dgm:pt modelId="{C892A766-2231-4FA0-8FE3-851E0229D7EA}">
      <dgm:prSet/>
      <dgm:spPr>
        <a:solidFill>
          <a:srgbClr val="00B0F0"/>
        </a:solidFill>
      </dgm:spPr>
      <dgm:t>
        <a:bodyPr/>
        <a:lstStyle/>
        <a:p>
          <a:r>
            <a:rPr lang="en-GB" dirty="0">
              <a:latin typeface="Trebuchet MS" panose="020B0603020202020204" pitchFamily="34" charset="0"/>
            </a:rPr>
            <a:t>Map and analyse data using mathematical modelling methods</a:t>
          </a:r>
        </a:p>
      </dgm:t>
    </dgm:pt>
    <dgm:pt modelId="{05186A11-8E7D-4EAA-AE07-D43CF707569A}" type="parTrans" cxnId="{AB6DE36C-8782-459A-8D46-EDCB6F5D48BE}">
      <dgm:prSet/>
      <dgm:spPr/>
      <dgm:t>
        <a:bodyPr/>
        <a:lstStyle/>
        <a:p>
          <a:endParaRPr lang="en-GB"/>
        </a:p>
      </dgm:t>
    </dgm:pt>
    <dgm:pt modelId="{50B1AD74-5EA6-4F10-83D4-256FC6F662BD}" type="sibTrans" cxnId="{AB6DE36C-8782-459A-8D46-EDCB6F5D48BE}">
      <dgm:prSet/>
      <dgm:spPr/>
      <dgm:t>
        <a:bodyPr/>
        <a:lstStyle/>
        <a:p>
          <a:endParaRPr lang="en-GB"/>
        </a:p>
      </dgm:t>
    </dgm:pt>
    <dgm:pt modelId="{385B8355-B12A-47CC-95A1-63FAD1B25CEB}">
      <dgm:prSet/>
      <dgm:spPr>
        <a:solidFill>
          <a:srgbClr val="D60093"/>
        </a:solidFill>
      </dgm:spPr>
      <dgm:t>
        <a:bodyPr/>
        <a:lstStyle/>
        <a:p>
          <a:r>
            <a:rPr lang="en-GB" dirty="0">
              <a:latin typeface="Trebuchet MS" panose="020B0603020202020204" pitchFamily="34" charset="0"/>
            </a:rPr>
            <a:t>Lead a team, co-ordinate work and manage a budget </a:t>
          </a:r>
        </a:p>
      </dgm:t>
    </dgm:pt>
    <dgm:pt modelId="{FE9CDDF7-069A-4A67-8FA2-A28A6B5534BB}" type="parTrans" cxnId="{9994DDC8-278C-41FD-B098-46AC9F2B7DF9}">
      <dgm:prSet/>
      <dgm:spPr/>
      <dgm:t>
        <a:bodyPr/>
        <a:lstStyle/>
        <a:p>
          <a:endParaRPr lang="en-GB"/>
        </a:p>
      </dgm:t>
    </dgm:pt>
    <dgm:pt modelId="{1FCCF436-CD65-40CE-8532-F0C83A98C801}" type="sibTrans" cxnId="{9994DDC8-278C-41FD-B098-46AC9F2B7DF9}">
      <dgm:prSet/>
      <dgm:spPr/>
      <dgm:t>
        <a:bodyPr/>
        <a:lstStyle/>
        <a:p>
          <a:endParaRPr lang="en-GB"/>
        </a:p>
      </dgm:t>
    </dgm:pt>
    <dgm:pt modelId="{B94E4CD2-A5B0-49AD-8697-9E5D19C6B119}">
      <dgm:prSet/>
      <dgm:spPr>
        <a:solidFill>
          <a:srgbClr val="00B0F0"/>
        </a:solidFill>
      </dgm:spPr>
      <dgm:t>
        <a:bodyPr/>
        <a:lstStyle/>
        <a:p>
          <a:r>
            <a:rPr lang="en-GB" dirty="0">
              <a:latin typeface="Trebuchet MS" panose="020B0603020202020204" pitchFamily="34" charset="0"/>
            </a:rPr>
            <a:t>Create design plans and models with computer software</a:t>
          </a:r>
        </a:p>
      </dgm:t>
    </dgm:pt>
    <dgm:pt modelId="{6136A3F8-0D10-482F-B844-58AC541EB6F1}" type="parTrans" cxnId="{1D9E0B44-7D12-4D97-B910-BA8FB160819B}">
      <dgm:prSet/>
      <dgm:spPr/>
      <dgm:t>
        <a:bodyPr/>
        <a:lstStyle/>
        <a:p>
          <a:endParaRPr lang="en-GB"/>
        </a:p>
      </dgm:t>
    </dgm:pt>
    <dgm:pt modelId="{70997A16-5C12-4010-BCBB-159A24256C1C}" type="sibTrans" cxnId="{1D9E0B44-7D12-4D97-B910-BA8FB160819B}">
      <dgm:prSet/>
      <dgm:spPr/>
      <dgm:t>
        <a:bodyPr/>
        <a:lstStyle/>
        <a:p>
          <a:endParaRPr lang="en-GB"/>
        </a:p>
      </dgm:t>
    </dgm:pt>
    <dgm:pt modelId="{924E2D11-8C96-4D82-B07E-170397F6099A}">
      <dgm:prSet/>
      <dgm:spPr>
        <a:solidFill>
          <a:srgbClr val="9966FF"/>
        </a:solidFill>
      </dgm:spPr>
      <dgm:t>
        <a:bodyPr/>
        <a:lstStyle/>
        <a:p>
          <a:r>
            <a:rPr lang="en-GB" dirty="0">
              <a:latin typeface="Trebuchet MS" panose="020B0603020202020204" pitchFamily="34" charset="0"/>
            </a:rPr>
            <a:t>Assess the risk and environmental impact of the project</a:t>
          </a:r>
        </a:p>
      </dgm:t>
    </dgm:pt>
    <dgm:pt modelId="{F8DC1161-9648-4EF9-93E4-50CE75A0A843}" type="parTrans" cxnId="{74887B39-B2AB-4337-90B2-D2AB59C1DB14}">
      <dgm:prSet/>
      <dgm:spPr/>
      <dgm:t>
        <a:bodyPr/>
        <a:lstStyle/>
        <a:p>
          <a:endParaRPr lang="en-GB"/>
        </a:p>
      </dgm:t>
    </dgm:pt>
    <dgm:pt modelId="{27A90DD8-57A5-4F06-AD26-5732824E0F0F}" type="sibTrans" cxnId="{74887B39-B2AB-4337-90B2-D2AB59C1DB14}">
      <dgm:prSet/>
      <dgm:spPr/>
      <dgm:t>
        <a:bodyPr/>
        <a:lstStyle/>
        <a:p>
          <a:endParaRPr lang="en-GB"/>
        </a:p>
      </dgm:t>
    </dgm:pt>
    <dgm:pt modelId="{03C3DB08-B3BB-40F7-AAC2-2244BB896ACA}">
      <dgm:prSet/>
      <dgm:spPr>
        <a:solidFill>
          <a:srgbClr val="D60093"/>
        </a:solidFill>
      </dgm:spPr>
      <dgm:t>
        <a:bodyPr/>
        <a:lstStyle/>
        <a:p>
          <a:r>
            <a:rPr lang="en-GB" dirty="0">
              <a:latin typeface="Trebuchet MS" panose="020B0603020202020204" pitchFamily="34" charset="0"/>
            </a:rPr>
            <a:t>Monitor the progress at each stage.  </a:t>
          </a:r>
        </a:p>
      </dgm:t>
    </dgm:pt>
    <dgm:pt modelId="{3E75A1E5-2FF1-47BA-889F-B3C338FA7D8F}" type="parTrans" cxnId="{EBE7D676-808D-4FF8-B328-B6B500829B5F}">
      <dgm:prSet/>
      <dgm:spPr/>
      <dgm:t>
        <a:bodyPr/>
        <a:lstStyle/>
        <a:p>
          <a:endParaRPr lang="en-GB"/>
        </a:p>
      </dgm:t>
    </dgm:pt>
    <dgm:pt modelId="{B95C6FFC-E2CA-4841-931C-36A96F0E2B34}" type="sibTrans" cxnId="{EBE7D676-808D-4FF8-B328-B6B500829B5F}">
      <dgm:prSet/>
      <dgm:spPr/>
      <dgm:t>
        <a:bodyPr/>
        <a:lstStyle/>
        <a:p>
          <a:endParaRPr lang="en-GB"/>
        </a:p>
      </dgm:t>
    </dgm:pt>
    <dgm:pt modelId="{91184F3E-DEB2-47CA-ADA4-139206D7C394}" type="pres">
      <dgm:prSet presAssocID="{E2A430A9-EA70-4564-BD6E-2ADFC5094558}" presName="diagram" presStyleCnt="0">
        <dgm:presLayoutVars>
          <dgm:dir/>
          <dgm:resizeHandles val="exact"/>
        </dgm:presLayoutVars>
      </dgm:prSet>
      <dgm:spPr/>
    </dgm:pt>
    <dgm:pt modelId="{EBFB255A-04E6-4916-82DF-E94100C4B62A}" type="pres">
      <dgm:prSet presAssocID="{03C3DB08-B3BB-40F7-AAC2-2244BB896ACA}" presName="node" presStyleLbl="node1" presStyleIdx="0" presStyleCnt="6">
        <dgm:presLayoutVars>
          <dgm:bulletEnabled val="1"/>
        </dgm:presLayoutVars>
      </dgm:prSet>
      <dgm:spPr/>
    </dgm:pt>
    <dgm:pt modelId="{85960EFC-4A91-439B-9EFB-3C48F9689033}" type="pres">
      <dgm:prSet presAssocID="{B95C6FFC-E2CA-4841-931C-36A96F0E2B34}" presName="sibTrans" presStyleCnt="0"/>
      <dgm:spPr/>
    </dgm:pt>
    <dgm:pt modelId="{30F33B1F-7C9C-4FA6-A5A5-B94424695FCC}" type="pres">
      <dgm:prSet presAssocID="{924E2D11-8C96-4D82-B07E-170397F6099A}" presName="node" presStyleLbl="node1" presStyleIdx="1" presStyleCnt="6">
        <dgm:presLayoutVars>
          <dgm:bulletEnabled val="1"/>
        </dgm:presLayoutVars>
      </dgm:prSet>
      <dgm:spPr/>
    </dgm:pt>
    <dgm:pt modelId="{A27C4E6D-C4BF-4635-AC09-DC0CB3A9FC31}" type="pres">
      <dgm:prSet presAssocID="{27A90DD8-57A5-4F06-AD26-5732824E0F0F}" presName="sibTrans" presStyleCnt="0"/>
      <dgm:spPr/>
    </dgm:pt>
    <dgm:pt modelId="{C422E029-86E4-4DBD-AD9E-700FEDE7A0A1}" type="pres">
      <dgm:prSet presAssocID="{B94E4CD2-A5B0-49AD-8697-9E5D19C6B119}" presName="node" presStyleLbl="node1" presStyleIdx="2" presStyleCnt="6" custLinFactNeighborX="626" custLinFactNeighborY="30">
        <dgm:presLayoutVars>
          <dgm:bulletEnabled val="1"/>
        </dgm:presLayoutVars>
      </dgm:prSet>
      <dgm:spPr/>
    </dgm:pt>
    <dgm:pt modelId="{58F83D20-2531-485E-B59B-AC5120F3599C}" type="pres">
      <dgm:prSet presAssocID="{70997A16-5C12-4010-BCBB-159A24256C1C}" presName="sibTrans" presStyleCnt="0"/>
      <dgm:spPr/>
    </dgm:pt>
    <dgm:pt modelId="{9447E887-B3B5-40D9-9CA6-5A97BF37AFA9}" type="pres">
      <dgm:prSet presAssocID="{385B8355-B12A-47CC-95A1-63FAD1B25CEB}" presName="node" presStyleLbl="node1" presStyleIdx="3" presStyleCnt="6">
        <dgm:presLayoutVars>
          <dgm:bulletEnabled val="1"/>
        </dgm:presLayoutVars>
      </dgm:prSet>
      <dgm:spPr/>
    </dgm:pt>
    <dgm:pt modelId="{130A670B-4482-4E2C-AC05-8380CE260406}" type="pres">
      <dgm:prSet presAssocID="{1FCCF436-CD65-40CE-8532-F0C83A98C801}" presName="sibTrans" presStyleCnt="0"/>
      <dgm:spPr/>
    </dgm:pt>
    <dgm:pt modelId="{7FED290E-1DA5-4AF9-ABE4-9F8EA96B0BC9}" type="pres">
      <dgm:prSet presAssocID="{02EECB21-9C85-4844-B087-5883148A36BE}" presName="node" presStyleLbl="node1" presStyleIdx="4" presStyleCnt="6">
        <dgm:presLayoutVars>
          <dgm:bulletEnabled val="1"/>
        </dgm:presLayoutVars>
      </dgm:prSet>
      <dgm:spPr/>
    </dgm:pt>
    <dgm:pt modelId="{28AD11F9-3218-436F-A200-2830A5E12AB1}" type="pres">
      <dgm:prSet presAssocID="{8AB16928-3062-400F-9015-3D7A47D11815}" presName="sibTrans" presStyleCnt="0"/>
      <dgm:spPr/>
    </dgm:pt>
    <dgm:pt modelId="{A0C997AF-CFA3-4410-B6D5-CA59C086DF44}" type="pres">
      <dgm:prSet presAssocID="{C892A766-2231-4FA0-8FE3-851E0229D7EA}" presName="node" presStyleLbl="node1" presStyleIdx="5" presStyleCnt="6">
        <dgm:presLayoutVars>
          <dgm:bulletEnabled val="1"/>
        </dgm:presLayoutVars>
      </dgm:prSet>
      <dgm:spPr/>
    </dgm:pt>
  </dgm:ptLst>
  <dgm:cxnLst>
    <dgm:cxn modelId="{74887B39-B2AB-4337-90B2-D2AB59C1DB14}" srcId="{E2A430A9-EA70-4564-BD6E-2ADFC5094558}" destId="{924E2D11-8C96-4D82-B07E-170397F6099A}" srcOrd="1" destOrd="0" parTransId="{F8DC1161-9648-4EF9-93E4-50CE75A0A843}" sibTransId="{27A90DD8-57A5-4F06-AD26-5732824E0F0F}"/>
    <dgm:cxn modelId="{1D9E0B44-7D12-4D97-B910-BA8FB160819B}" srcId="{E2A430A9-EA70-4564-BD6E-2ADFC5094558}" destId="{B94E4CD2-A5B0-49AD-8697-9E5D19C6B119}" srcOrd="2" destOrd="0" parTransId="{6136A3F8-0D10-482F-B844-58AC541EB6F1}" sibTransId="{70997A16-5C12-4010-BCBB-159A24256C1C}"/>
    <dgm:cxn modelId="{D4783545-0546-44D7-B62B-BD615852208E}" type="presOf" srcId="{C892A766-2231-4FA0-8FE3-851E0229D7EA}" destId="{A0C997AF-CFA3-4410-B6D5-CA59C086DF44}" srcOrd="0" destOrd="0" presId="urn:microsoft.com/office/officeart/2005/8/layout/default"/>
    <dgm:cxn modelId="{36372447-05A7-4F93-AD4F-893D4BE99053}" type="presOf" srcId="{385B8355-B12A-47CC-95A1-63FAD1B25CEB}" destId="{9447E887-B3B5-40D9-9CA6-5A97BF37AFA9}" srcOrd="0" destOrd="0" presId="urn:microsoft.com/office/officeart/2005/8/layout/default"/>
    <dgm:cxn modelId="{430DB359-17EC-4A3A-AE8F-E60DD5BB8F49}" type="presOf" srcId="{03C3DB08-B3BB-40F7-AAC2-2244BB896ACA}" destId="{EBFB255A-04E6-4916-82DF-E94100C4B62A}" srcOrd="0" destOrd="0" presId="urn:microsoft.com/office/officeart/2005/8/layout/default"/>
    <dgm:cxn modelId="{CFDEF664-882A-46E5-A5B2-CEC9056989DE}" type="presOf" srcId="{02EECB21-9C85-4844-B087-5883148A36BE}" destId="{7FED290E-1DA5-4AF9-ABE4-9F8EA96B0BC9}" srcOrd="0" destOrd="0" presId="urn:microsoft.com/office/officeart/2005/8/layout/default"/>
    <dgm:cxn modelId="{AB6DE36C-8782-459A-8D46-EDCB6F5D48BE}" srcId="{E2A430A9-EA70-4564-BD6E-2ADFC5094558}" destId="{C892A766-2231-4FA0-8FE3-851E0229D7EA}" srcOrd="5" destOrd="0" parTransId="{05186A11-8E7D-4EAA-AE07-D43CF707569A}" sibTransId="{50B1AD74-5EA6-4F10-83D4-256FC6F662BD}"/>
    <dgm:cxn modelId="{26C0546F-12A7-4EB2-B221-AF994F109DB5}" type="presOf" srcId="{E2A430A9-EA70-4564-BD6E-2ADFC5094558}" destId="{91184F3E-DEB2-47CA-ADA4-139206D7C394}" srcOrd="0" destOrd="0" presId="urn:microsoft.com/office/officeart/2005/8/layout/default"/>
    <dgm:cxn modelId="{EBE7D676-808D-4FF8-B328-B6B500829B5F}" srcId="{E2A430A9-EA70-4564-BD6E-2ADFC5094558}" destId="{03C3DB08-B3BB-40F7-AAC2-2244BB896ACA}" srcOrd="0" destOrd="0" parTransId="{3E75A1E5-2FF1-47BA-889F-B3C338FA7D8F}" sibTransId="{B95C6FFC-E2CA-4841-931C-36A96F0E2B34}"/>
    <dgm:cxn modelId="{16C87578-4840-449A-B5F3-0329A68B5E68}" srcId="{E2A430A9-EA70-4564-BD6E-2ADFC5094558}" destId="{02EECB21-9C85-4844-B087-5883148A36BE}" srcOrd="4" destOrd="0" parTransId="{3C2EDEFE-AED1-4E59-A398-828F3C763330}" sibTransId="{8AB16928-3062-400F-9015-3D7A47D11815}"/>
    <dgm:cxn modelId="{9E237389-91A3-40DC-AC39-ECE82386AB81}" type="presOf" srcId="{924E2D11-8C96-4D82-B07E-170397F6099A}" destId="{30F33B1F-7C9C-4FA6-A5A5-B94424695FCC}" srcOrd="0" destOrd="0" presId="urn:microsoft.com/office/officeart/2005/8/layout/default"/>
    <dgm:cxn modelId="{9994DDC8-278C-41FD-B098-46AC9F2B7DF9}" srcId="{E2A430A9-EA70-4564-BD6E-2ADFC5094558}" destId="{385B8355-B12A-47CC-95A1-63FAD1B25CEB}" srcOrd="3" destOrd="0" parTransId="{FE9CDDF7-069A-4A67-8FA2-A28A6B5534BB}" sibTransId="{1FCCF436-CD65-40CE-8532-F0C83A98C801}"/>
    <dgm:cxn modelId="{811094EF-6C03-4928-B2A7-0FEB3D7D9557}" type="presOf" srcId="{B94E4CD2-A5B0-49AD-8697-9E5D19C6B119}" destId="{C422E029-86E4-4DBD-AD9E-700FEDE7A0A1}" srcOrd="0" destOrd="0" presId="urn:microsoft.com/office/officeart/2005/8/layout/default"/>
    <dgm:cxn modelId="{606924E9-CEFB-42E0-9B69-B1B6FB812095}" type="presParOf" srcId="{91184F3E-DEB2-47CA-ADA4-139206D7C394}" destId="{EBFB255A-04E6-4916-82DF-E94100C4B62A}" srcOrd="0" destOrd="0" presId="urn:microsoft.com/office/officeart/2005/8/layout/default"/>
    <dgm:cxn modelId="{68029E4F-4979-409D-AD05-EF829EEEB4B2}" type="presParOf" srcId="{91184F3E-DEB2-47CA-ADA4-139206D7C394}" destId="{85960EFC-4A91-439B-9EFB-3C48F9689033}" srcOrd="1" destOrd="0" presId="urn:microsoft.com/office/officeart/2005/8/layout/default"/>
    <dgm:cxn modelId="{E2CAD6B9-4F93-4C42-86B7-9F8C7FFC74BE}" type="presParOf" srcId="{91184F3E-DEB2-47CA-ADA4-139206D7C394}" destId="{30F33B1F-7C9C-4FA6-A5A5-B94424695FCC}" srcOrd="2" destOrd="0" presId="urn:microsoft.com/office/officeart/2005/8/layout/default"/>
    <dgm:cxn modelId="{D9E9E218-2144-49D8-BD2E-275562559DDF}" type="presParOf" srcId="{91184F3E-DEB2-47CA-ADA4-139206D7C394}" destId="{A27C4E6D-C4BF-4635-AC09-DC0CB3A9FC31}" srcOrd="3" destOrd="0" presId="urn:microsoft.com/office/officeart/2005/8/layout/default"/>
    <dgm:cxn modelId="{D3F31BB7-B98B-40E1-88B5-1965ACD5C6C7}" type="presParOf" srcId="{91184F3E-DEB2-47CA-ADA4-139206D7C394}" destId="{C422E029-86E4-4DBD-AD9E-700FEDE7A0A1}" srcOrd="4" destOrd="0" presId="urn:microsoft.com/office/officeart/2005/8/layout/default"/>
    <dgm:cxn modelId="{055619C6-FCFB-4C06-8278-ECC4D1EA4CCE}" type="presParOf" srcId="{91184F3E-DEB2-47CA-ADA4-139206D7C394}" destId="{58F83D20-2531-485E-B59B-AC5120F3599C}" srcOrd="5" destOrd="0" presId="urn:microsoft.com/office/officeart/2005/8/layout/default"/>
    <dgm:cxn modelId="{15B29A06-EF11-43B9-AD0E-5C951FC48020}" type="presParOf" srcId="{91184F3E-DEB2-47CA-ADA4-139206D7C394}" destId="{9447E887-B3B5-40D9-9CA6-5A97BF37AFA9}" srcOrd="6" destOrd="0" presId="urn:microsoft.com/office/officeart/2005/8/layout/default"/>
    <dgm:cxn modelId="{47AC3EAD-2111-4386-AC1D-5A3390349438}" type="presParOf" srcId="{91184F3E-DEB2-47CA-ADA4-139206D7C394}" destId="{130A670B-4482-4E2C-AC05-8380CE260406}" srcOrd="7" destOrd="0" presId="urn:microsoft.com/office/officeart/2005/8/layout/default"/>
    <dgm:cxn modelId="{F2DFA887-548F-4AEB-B529-85E0797CA524}" type="presParOf" srcId="{91184F3E-DEB2-47CA-ADA4-139206D7C394}" destId="{7FED290E-1DA5-4AF9-ABE4-9F8EA96B0BC9}" srcOrd="8" destOrd="0" presId="urn:microsoft.com/office/officeart/2005/8/layout/default"/>
    <dgm:cxn modelId="{295D58D1-1DFB-42DE-9AFE-68045D201C06}" type="presParOf" srcId="{91184F3E-DEB2-47CA-ADA4-139206D7C394}" destId="{28AD11F9-3218-436F-A200-2830A5E12AB1}" srcOrd="9" destOrd="0" presId="urn:microsoft.com/office/officeart/2005/8/layout/default"/>
    <dgm:cxn modelId="{334E090E-B27D-40E8-AE40-519854FACBF5}" type="presParOf" srcId="{91184F3E-DEB2-47CA-ADA4-139206D7C394}" destId="{A0C997AF-CFA3-4410-B6D5-CA59C086DF44}"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4F8FC3-1FFD-4FA3-B137-CC6E9F08F04A}">
      <dsp:nvSpPr>
        <dsp:cNvPr id="0" name=""/>
        <dsp:cNvSpPr/>
      </dsp:nvSpPr>
      <dsp:spPr>
        <a:xfrm>
          <a:off x="0" y="4259"/>
          <a:ext cx="8572491" cy="965250"/>
        </a:xfrm>
        <a:prstGeom prst="roundRect">
          <a:avLst/>
        </a:prstGeom>
        <a:solidFill>
          <a:srgbClr val="FF99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dirty="0">
              <a:latin typeface="Trebuchet MS" panose="020B0603020202020204" pitchFamily="34" charset="0"/>
            </a:rPr>
            <a:t>To develop an awareness and understanding of Civil Engineering.</a:t>
          </a:r>
          <a:endParaRPr lang="en-US" sz="2300" kern="1200" dirty="0">
            <a:latin typeface="Trebuchet MS" panose="020B0603020202020204" pitchFamily="34" charset="0"/>
          </a:endParaRPr>
        </a:p>
      </dsp:txBody>
      <dsp:txXfrm>
        <a:off x="47120" y="51379"/>
        <a:ext cx="8478251" cy="871010"/>
      </dsp:txXfrm>
    </dsp:sp>
    <dsp:sp modelId="{5052B79F-5DF4-4017-A2B7-42CD2A157692}">
      <dsp:nvSpPr>
        <dsp:cNvPr id="0" name=""/>
        <dsp:cNvSpPr/>
      </dsp:nvSpPr>
      <dsp:spPr>
        <a:xfrm>
          <a:off x="0" y="1091842"/>
          <a:ext cx="8572491" cy="965250"/>
        </a:xfrm>
        <a:prstGeom prst="roundRect">
          <a:avLst/>
        </a:prstGeom>
        <a:solidFill>
          <a:srgbClr val="9966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dirty="0">
              <a:latin typeface="Trebuchet MS" panose="020B0603020202020204" pitchFamily="34" charset="0"/>
            </a:rPr>
            <a:t>To become familiar with terminology and identify the skills and knowledge required in Civil Engineering roles. </a:t>
          </a:r>
          <a:endParaRPr lang="en-US" sz="2300" kern="1200" dirty="0">
            <a:latin typeface="Trebuchet MS" panose="020B0603020202020204" pitchFamily="34" charset="0"/>
          </a:endParaRPr>
        </a:p>
      </dsp:txBody>
      <dsp:txXfrm>
        <a:off x="47120" y="1138962"/>
        <a:ext cx="8478251" cy="871010"/>
      </dsp:txXfrm>
    </dsp:sp>
    <dsp:sp modelId="{2389D89C-9E4F-42F2-8C7C-93D59036DFD5}">
      <dsp:nvSpPr>
        <dsp:cNvPr id="0" name=""/>
        <dsp:cNvSpPr/>
      </dsp:nvSpPr>
      <dsp:spPr>
        <a:xfrm>
          <a:off x="0" y="2129092"/>
          <a:ext cx="8572491" cy="900974"/>
        </a:xfrm>
        <a:prstGeom prst="roundRect">
          <a:avLst/>
        </a:prstGeom>
        <a:solidFill>
          <a:srgbClr val="D6009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dirty="0">
              <a:latin typeface="Trebuchet MS" panose="020B0603020202020204" pitchFamily="34" charset="0"/>
            </a:rPr>
            <a:t>To examine day-to-day tasks and investigate how projects are planned and carried out.  </a:t>
          </a:r>
          <a:endParaRPr lang="en-US" sz="2300" kern="1200" dirty="0">
            <a:latin typeface="Trebuchet MS" panose="020B0603020202020204" pitchFamily="34" charset="0"/>
          </a:endParaRPr>
        </a:p>
      </dsp:txBody>
      <dsp:txXfrm>
        <a:off x="43982" y="2173074"/>
        <a:ext cx="8484527" cy="813010"/>
      </dsp:txXfrm>
    </dsp:sp>
    <dsp:sp modelId="{B3E611A9-EAE8-4315-B983-D59781581B97}">
      <dsp:nvSpPr>
        <dsp:cNvPr id="0" name=""/>
        <dsp:cNvSpPr/>
      </dsp:nvSpPr>
      <dsp:spPr>
        <a:xfrm>
          <a:off x="0" y="3102067"/>
          <a:ext cx="8572491" cy="965250"/>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latin typeface="Trebuchet MS" panose="020B0603020202020204" pitchFamily="34" charset="0"/>
            </a:rPr>
            <a:t>To</a:t>
          </a:r>
          <a:r>
            <a:rPr lang="en-US" sz="2300" kern="1200" baseline="0" dirty="0">
              <a:latin typeface="Trebuchet MS" panose="020B0603020202020204" pitchFamily="34" charset="0"/>
            </a:rPr>
            <a:t> explore career paths and future progression within the role.</a:t>
          </a:r>
          <a:endParaRPr lang="en-US" sz="2300" kern="1200" dirty="0">
            <a:latin typeface="Trebuchet MS" panose="020B0603020202020204" pitchFamily="34" charset="0"/>
          </a:endParaRPr>
        </a:p>
      </dsp:txBody>
      <dsp:txXfrm>
        <a:off x="47120" y="3149187"/>
        <a:ext cx="8478251" cy="871010"/>
      </dsp:txXfrm>
    </dsp:sp>
    <dsp:sp modelId="{F6956279-0533-4FA3-8095-C6CFDE2B3A76}">
      <dsp:nvSpPr>
        <dsp:cNvPr id="0" name=""/>
        <dsp:cNvSpPr/>
      </dsp:nvSpPr>
      <dsp:spPr>
        <a:xfrm>
          <a:off x="0" y="4139317"/>
          <a:ext cx="8572491" cy="965250"/>
        </a:xfrm>
        <a:prstGeom prst="round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dirty="0">
              <a:latin typeface="Trebuchet MS" panose="020B0603020202020204" pitchFamily="34" charset="0"/>
            </a:rPr>
            <a:t>To think about the future of Civil Engineering.  </a:t>
          </a:r>
          <a:endParaRPr lang="en-US" sz="2300" kern="1200" dirty="0">
            <a:latin typeface="Trebuchet MS" panose="020B0603020202020204" pitchFamily="34" charset="0"/>
          </a:endParaRPr>
        </a:p>
      </dsp:txBody>
      <dsp:txXfrm>
        <a:off x="47120" y="4186437"/>
        <a:ext cx="8478251" cy="8710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F0E1E2-4F68-44FC-9E7D-0E82A21EB193}">
      <dsp:nvSpPr>
        <dsp:cNvPr id="0" name=""/>
        <dsp:cNvSpPr/>
      </dsp:nvSpPr>
      <dsp:spPr>
        <a:xfrm>
          <a:off x="0" y="29154"/>
          <a:ext cx="8128000" cy="1471203"/>
        </a:xfrm>
        <a:prstGeom prst="rect">
          <a:avLst/>
        </a:prstGeom>
        <a:solidFill>
          <a:srgbClr val="00B0F0"/>
        </a:solidFill>
        <a:ln>
          <a:noFill/>
        </a:ln>
        <a:effectLst/>
      </dsp:spPr>
      <dsp:style>
        <a:lnRef idx="0">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GB" sz="6500" kern="1200" dirty="0"/>
            <a:t>School</a:t>
          </a:r>
        </a:p>
      </dsp:txBody>
      <dsp:txXfrm>
        <a:off x="0" y="29154"/>
        <a:ext cx="8128000" cy="1471203"/>
      </dsp:txXfrm>
    </dsp:sp>
    <dsp:sp modelId="{6AB00DDE-2380-4F25-A5B9-9D3F429B3F8B}">
      <dsp:nvSpPr>
        <dsp:cNvPr id="0" name=""/>
        <dsp:cNvSpPr/>
      </dsp:nvSpPr>
      <dsp:spPr>
        <a:xfrm>
          <a:off x="3968" y="1458267"/>
          <a:ext cx="2706687" cy="308952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GB" sz="2900" kern="1200" dirty="0"/>
            <a:t>Sixth form or Further Education College</a:t>
          </a:r>
        </a:p>
      </dsp:txBody>
      <dsp:txXfrm>
        <a:off x="3968" y="1458267"/>
        <a:ext cx="2706687" cy="3089528"/>
      </dsp:txXfrm>
    </dsp:sp>
    <dsp:sp modelId="{5C601651-8168-4334-8329-7C5B10A50D97}">
      <dsp:nvSpPr>
        <dsp:cNvPr id="0" name=""/>
        <dsp:cNvSpPr/>
      </dsp:nvSpPr>
      <dsp:spPr>
        <a:xfrm>
          <a:off x="2710656" y="1458267"/>
          <a:ext cx="2706687" cy="3089528"/>
        </a:xfrm>
        <a:prstGeom prst="rect">
          <a:avLst/>
        </a:prstGeom>
        <a:solidFill>
          <a:srgbClr val="D6009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GB" sz="2900" kern="1200" dirty="0"/>
            <a:t>University </a:t>
          </a:r>
        </a:p>
      </dsp:txBody>
      <dsp:txXfrm>
        <a:off x="2710656" y="1458267"/>
        <a:ext cx="2706687" cy="3089528"/>
      </dsp:txXfrm>
    </dsp:sp>
    <dsp:sp modelId="{1FB35271-40FE-495C-8AB5-C9F0C4669AD8}">
      <dsp:nvSpPr>
        <dsp:cNvPr id="0" name=""/>
        <dsp:cNvSpPr/>
      </dsp:nvSpPr>
      <dsp:spPr>
        <a:xfrm>
          <a:off x="5421312" y="1464940"/>
          <a:ext cx="2706687" cy="3089528"/>
        </a:xfrm>
        <a:prstGeom prst="rect">
          <a:avLst/>
        </a:prstGeom>
        <a:solidFill>
          <a:srgbClr val="FF99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GB" sz="2900" kern="1200" dirty="0"/>
            <a:t>Apprenticeships</a:t>
          </a:r>
        </a:p>
      </dsp:txBody>
      <dsp:txXfrm>
        <a:off x="5421312" y="1464940"/>
        <a:ext cx="2706687" cy="3089528"/>
      </dsp:txXfrm>
    </dsp:sp>
    <dsp:sp modelId="{8E535AD5-0A61-47D1-B296-7B8F9CE443FC}">
      <dsp:nvSpPr>
        <dsp:cNvPr id="0" name=""/>
        <dsp:cNvSpPr/>
      </dsp:nvSpPr>
      <dsp:spPr>
        <a:xfrm>
          <a:off x="0" y="4521922"/>
          <a:ext cx="8128000" cy="395027"/>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A5F5DB-2101-4290-90EE-32F832E3081D}">
      <dsp:nvSpPr>
        <dsp:cNvPr id="0" name=""/>
        <dsp:cNvSpPr/>
      </dsp:nvSpPr>
      <dsp:spPr>
        <a:xfrm>
          <a:off x="2158124" y="1562292"/>
          <a:ext cx="2295696" cy="23926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latin typeface="Trebuchet MS" panose="020B0603020202020204" pitchFamily="34" charset="0"/>
            </a:rPr>
            <a:t>Career Path and Progression</a:t>
          </a:r>
        </a:p>
      </dsp:txBody>
      <dsp:txXfrm>
        <a:off x="2494321" y="1912690"/>
        <a:ext cx="1623302" cy="1691874"/>
      </dsp:txXfrm>
    </dsp:sp>
    <dsp:sp modelId="{A6B6287B-F01F-4E74-BBA7-FF60CF21E895}">
      <dsp:nvSpPr>
        <dsp:cNvPr id="0" name=""/>
        <dsp:cNvSpPr/>
      </dsp:nvSpPr>
      <dsp:spPr>
        <a:xfrm>
          <a:off x="1321739" y="0"/>
          <a:ext cx="5697229" cy="5939016"/>
        </a:xfrm>
        <a:prstGeom prst="blockArc">
          <a:avLst>
            <a:gd name="adj1" fmla="val 17527788"/>
            <a:gd name="adj2" fmla="val 4119114"/>
            <a:gd name="adj3" fmla="val 575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5F7E47-E896-49FC-883A-897F07905C39}">
      <dsp:nvSpPr>
        <dsp:cNvPr id="0" name=""/>
        <dsp:cNvSpPr/>
      </dsp:nvSpPr>
      <dsp:spPr>
        <a:xfrm>
          <a:off x="4086374" y="0"/>
          <a:ext cx="2574146" cy="2462009"/>
        </a:xfrm>
        <a:prstGeom prst="ellipse">
          <a:avLst/>
        </a:prstGeom>
        <a:blipFill>
          <a:blip xmlns:r="http://schemas.openxmlformats.org/officeDocument/2006/relationships" r:embed="rId1" cstate="screen">
            <a:extLst>
              <a:ext uri="{28A0092B-C50C-407E-A947-70E740481C1C}">
                <a14:useLocalDpi xmlns:a14="http://schemas.microsoft.com/office/drawing/2010/main"/>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08C7A9A-5DE0-4F5E-9DD9-078FA49776C1}">
      <dsp:nvSpPr>
        <dsp:cNvPr id="0" name=""/>
        <dsp:cNvSpPr/>
      </dsp:nvSpPr>
      <dsp:spPr>
        <a:xfrm>
          <a:off x="7237951" y="0"/>
          <a:ext cx="3622374" cy="14657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l" defTabSz="889000">
            <a:lnSpc>
              <a:spcPct val="90000"/>
            </a:lnSpc>
            <a:spcBef>
              <a:spcPct val="0"/>
            </a:spcBef>
            <a:spcAft>
              <a:spcPct val="10000"/>
            </a:spcAft>
            <a:buNone/>
          </a:pPr>
          <a:r>
            <a:rPr lang="en-GB" sz="2000" b="1" kern="1200" dirty="0">
              <a:solidFill>
                <a:schemeClr val="accent2">
                  <a:lumMod val="50000"/>
                </a:schemeClr>
              </a:solidFill>
              <a:latin typeface="Trebuchet MS" panose="020B0603020202020204" pitchFamily="34" charset="0"/>
            </a:rPr>
            <a:t>Specialise in a particular engineering field or become a consultant</a:t>
          </a:r>
        </a:p>
      </dsp:txBody>
      <dsp:txXfrm>
        <a:off x="7237951" y="0"/>
        <a:ext cx="3622374" cy="1465749"/>
      </dsp:txXfrm>
    </dsp:sp>
    <dsp:sp modelId="{EC9F76F0-7BEC-45E5-AEB7-4B630C9D6659}">
      <dsp:nvSpPr>
        <dsp:cNvPr id="0" name=""/>
        <dsp:cNvSpPr/>
      </dsp:nvSpPr>
      <dsp:spPr>
        <a:xfrm>
          <a:off x="3788963" y="3355777"/>
          <a:ext cx="2585804" cy="2500431"/>
        </a:xfrm>
        <a:prstGeom prst="ellipse">
          <a:avLst/>
        </a:prstGeom>
        <a:blipFill>
          <a:blip xmlns:r="http://schemas.openxmlformats.org/officeDocument/2006/relationships" r:embed="rId2" cstate="screen">
            <a:extLst>
              <a:ext uri="{28A0092B-C50C-407E-A947-70E740481C1C}">
                <a14:useLocalDpi xmlns:a14="http://schemas.microsoft.com/office/drawing/2010/main"/>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B3E2402-5F18-4009-8B1B-32266AC468F4}">
      <dsp:nvSpPr>
        <dsp:cNvPr id="0" name=""/>
        <dsp:cNvSpPr/>
      </dsp:nvSpPr>
      <dsp:spPr>
        <a:xfrm>
          <a:off x="9265266" y="2168714"/>
          <a:ext cx="2026582" cy="14657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l" defTabSz="889000">
            <a:lnSpc>
              <a:spcPct val="90000"/>
            </a:lnSpc>
            <a:spcBef>
              <a:spcPct val="0"/>
            </a:spcBef>
            <a:spcAft>
              <a:spcPct val="10000"/>
            </a:spcAft>
            <a:buNone/>
          </a:pPr>
          <a:r>
            <a:rPr lang="en-GB" sz="2000" b="1" kern="1200" dirty="0">
              <a:solidFill>
                <a:schemeClr val="accent2">
                  <a:lumMod val="50000"/>
                </a:schemeClr>
              </a:solidFill>
              <a:latin typeface="Trebuchet MS" panose="020B0603020202020204" pitchFamily="34" charset="0"/>
            </a:rPr>
            <a:t>Work in research</a:t>
          </a:r>
        </a:p>
      </dsp:txBody>
      <dsp:txXfrm>
        <a:off x="9265266" y="2168714"/>
        <a:ext cx="2026582" cy="1465749"/>
      </dsp:txXfrm>
    </dsp:sp>
    <dsp:sp modelId="{CA65385D-5A41-4367-B49B-4BDFA5AFEAAE}">
      <dsp:nvSpPr>
        <dsp:cNvPr id="0" name=""/>
        <dsp:cNvSpPr/>
      </dsp:nvSpPr>
      <dsp:spPr>
        <a:xfrm>
          <a:off x="6511911" y="1954155"/>
          <a:ext cx="2651770" cy="2351969"/>
        </a:xfrm>
        <a:prstGeom prst="ellipse">
          <a:avLst/>
        </a:prstGeom>
        <a:blipFill>
          <a:blip xmlns:r="http://schemas.openxmlformats.org/officeDocument/2006/relationships" r:embed="rId3" cstate="screen">
            <a:extLst>
              <a:ext uri="{28A0092B-C50C-407E-A947-70E740481C1C}">
                <a14:useLocalDpi xmlns:a14="http://schemas.microsoft.com/office/drawing/2010/main"/>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B63DBE6-A3DD-48EB-B230-B43F5AE733CD}">
      <dsp:nvSpPr>
        <dsp:cNvPr id="0" name=""/>
        <dsp:cNvSpPr/>
      </dsp:nvSpPr>
      <dsp:spPr>
        <a:xfrm>
          <a:off x="6662524" y="4473266"/>
          <a:ext cx="3528502" cy="14657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l" defTabSz="889000">
            <a:lnSpc>
              <a:spcPct val="90000"/>
            </a:lnSpc>
            <a:spcBef>
              <a:spcPct val="0"/>
            </a:spcBef>
            <a:spcAft>
              <a:spcPct val="10000"/>
            </a:spcAft>
            <a:buNone/>
          </a:pPr>
          <a:r>
            <a:rPr lang="en-GB" sz="2000" b="1" kern="1200" dirty="0">
              <a:solidFill>
                <a:schemeClr val="accent2">
                  <a:lumMod val="50000"/>
                </a:schemeClr>
              </a:solidFill>
              <a:latin typeface="Trebuchet MS" panose="020B0603020202020204" pitchFamily="34" charset="0"/>
            </a:rPr>
            <a:t>Work with international development organisations or disaster relief agencies </a:t>
          </a:r>
        </a:p>
      </dsp:txBody>
      <dsp:txXfrm>
        <a:off x="6662524" y="4473266"/>
        <a:ext cx="3528502" cy="146574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FB255A-04E6-4916-82DF-E94100C4B62A}">
      <dsp:nvSpPr>
        <dsp:cNvPr id="0" name=""/>
        <dsp:cNvSpPr/>
      </dsp:nvSpPr>
      <dsp:spPr>
        <a:xfrm>
          <a:off x="1197972" y="710"/>
          <a:ext cx="2589899" cy="1553939"/>
        </a:xfrm>
        <a:prstGeom prst="rect">
          <a:avLst/>
        </a:prstGeom>
        <a:solidFill>
          <a:srgbClr val="D6009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Trebuchet MS" panose="020B0603020202020204" pitchFamily="34" charset="0"/>
            </a:rPr>
            <a:t>Monitor the progress at each stage.  </a:t>
          </a:r>
        </a:p>
      </dsp:txBody>
      <dsp:txXfrm>
        <a:off x="1197972" y="710"/>
        <a:ext cx="2589899" cy="1553939"/>
      </dsp:txXfrm>
    </dsp:sp>
    <dsp:sp modelId="{30F33B1F-7C9C-4FA6-A5A5-B94424695FCC}">
      <dsp:nvSpPr>
        <dsp:cNvPr id="0" name=""/>
        <dsp:cNvSpPr/>
      </dsp:nvSpPr>
      <dsp:spPr>
        <a:xfrm>
          <a:off x="4046861" y="710"/>
          <a:ext cx="2589899" cy="1553939"/>
        </a:xfrm>
        <a:prstGeom prst="rect">
          <a:avLst/>
        </a:prstGeom>
        <a:solidFill>
          <a:srgbClr val="9966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Trebuchet MS" panose="020B0603020202020204" pitchFamily="34" charset="0"/>
            </a:rPr>
            <a:t>Assess the risk and environmental impact of the project</a:t>
          </a:r>
        </a:p>
      </dsp:txBody>
      <dsp:txXfrm>
        <a:off x="4046861" y="710"/>
        <a:ext cx="2589899" cy="1553939"/>
      </dsp:txXfrm>
    </dsp:sp>
    <dsp:sp modelId="{C422E029-86E4-4DBD-AD9E-700FEDE7A0A1}">
      <dsp:nvSpPr>
        <dsp:cNvPr id="0" name=""/>
        <dsp:cNvSpPr/>
      </dsp:nvSpPr>
      <dsp:spPr>
        <a:xfrm>
          <a:off x="1214184" y="1814106"/>
          <a:ext cx="2589899" cy="1553939"/>
        </a:xfrm>
        <a:prstGeom prst="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Trebuchet MS" panose="020B0603020202020204" pitchFamily="34" charset="0"/>
            </a:rPr>
            <a:t>Create design plans and models with computer software</a:t>
          </a:r>
        </a:p>
      </dsp:txBody>
      <dsp:txXfrm>
        <a:off x="1214184" y="1814106"/>
        <a:ext cx="2589899" cy="1553939"/>
      </dsp:txXfrm>
    </dsp:sp>
    <dsp:sp modelId="{9447E887-B3B5-40D9-9CA6-5A97BF37AFA9}">
      <dsp:nvSpPr>
        <dsp:cNvPr id="0" name=""/>
        <dsp:cNvSpPr/>
      </dsp:nvSpPr>
      <dsp:spPr>
        <a:xfrm>
          <a:off x="4046861" y="1813640"/>
          <a:ext cx="2589899" cy="1553939"/>
        </a:xfrm>
        <a:prstGeom prst="rect">
          <a:avLst/>
        </a:prstGeom>
        <a:solidFill>
          <a:srgbClr val="D6009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Trebuchet MS" panose="020B0603020202020204" pitchFamily="34" charset="0"/>
            </a:rPr>
            <a:t>Lead a team, co-ordinate work and manage a budget </a:t>
          </a:r>
        </a:p>
      </dsp:txBody>
      <dsp:txXfrm>
        <a:off x="4046861" y="1813640"/>
        <a:ext cx="2589899" cy="1553939"/>
      </dsp:txXfrm>
    </dsp:sp>
    <dsp:sp modelId="{7FED290E-1DA5-4AF9-ABE4-9F8EA96B0BC9}">
      <dsp:nvSpPr>
        <dsp:cNvPr id="0" name=""/>
        <dsp:cNvSpPr/>
      </dsp:nvSpPr>
      <dsp:spPr>
        <a:xfrm>
          <a:off x="1197972" y="3626570"/>
          <a:ext cx="2589899" cy="1553939"/>
        </a:xfrm>
        <a:prstGeom prst="rect">
          <a:avLst/>
        </a:prstGeom>
        <a:solidFill>
          <a:srgbClr val="FF99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Trebuchet MS" panose="020B0603020202020204" pitchFamily="34" charset="0"/>
            </a:rPr>
            <a:t>Working closely with clients to understand what they need</a:t>
          </a:r>
        </a:p>
      </dsp:txBody>
      <dsp:txXfrm>
        <a:off x="1197972" y="3626570"/>
        <a:ext cx="2589899" cy="1553939"/>
      </dsp:txXfrm>
    </dsp:sp>
    <dsp:sp modelId="{A0C997AF-CFA3-4410-B6D5-CA59C086DF44}">
      <dsp:nvSpPr>
        <dsp:cNvPr id="0" name=""/>
        <dsp:cNvSpPr/>
      </dsp:nvSpPr>
      <dsp:spPr>
        <a:xfrm>
          <a:off x="4046861" y="3626570"/>
          <a:ext cx="2589899" cy="1553939"/>
        </a:xfrm>
        <a:prstGeom prst="rec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Trebuchet MS" panose="020B0603020202020204" pitchFamily="34" charset="0"/>
            </a:rPr>
            <a:t>Map and analyse data using mathematical modelling methods</a:t>
          </a:r>
        </a:p>
      </dsp:txBody>
      <dsp:txXfrm>
        <a:off x="4046861" y="3626570"/>
        <a:ext cx="2589899" cy="155393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BE3387C1-8EFB-44F7-8485-D662F1CF7333}" type="datetime1">
              <a:rPr lang="en-GB" smtClean="0"/>
              <a:t>22/01/2025</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64E50CC-F33A-4EF4-9F12-93EC4A21A0CF}" type="slidenum">
              <a:rPr lang="en-GB" smtClean="0"/>
              <a:t>‹#›</a:t>
            </a:fld>
            <a:endParaRPr lang="en-GB" dirty="0"/>
          </a:p>
        </p:txBody>
      </p:sp>
    </p:spTree>
    <p:extLst>
      <p:ext uri="{BB962C8B-B14F-4D97-AF65-F5344CB8AC3E}">
        <p14:creationId xmlns:p14="http://schemas.microsoft.com/office/powerpoint/2010/main" val="132329507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8D6434E-09F1-48C0-A525-B5A7008B7802}" type="datetime1">
              <a:rPr lang="en-GB" noProof="0" smtClean="0"/>
              <a:t>22/01/2025</a:t>
            </a:fld>
            <a:endParaRPr lang="en-GB"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dirty="0"/>
              <a:t>Click to edit Master text styles</a:t>
            </a:r>
          </a:p>
          <a:p>
            <a:pPr lvl="1" rtl="0"/>
            <a:r>
              <a:rPr lang="en-GB" noProof="0" dirty="0"/>
              <a:t>Second level</a:t>
            </a:r>
          </a:p>
          <a:p>
            <a:pPr lvl="2" rtl="0"/>
            <a:r>
              <a:rPr lang="en-GB" noProof="0" dirty="0"/>
              <a:t>Third level</a:t>
            </a:r>
          </a:p>
          <a:p>
            <a:pPr lvl="3" rtl="0"/>
            <a:r>
              <a:rPr lang="en-GB" noProof="0" dirty="0"/>
              <a:t>Fourth level</a:t>
            </a:r>
          </a:p>
          <a:p>
            <a:pPr lvl="4" rtl="0"/>
            <a:r>
              <a:rPr lang="en-GB" noProof="0"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32674CE4-FBD8-4481-AEFB-CA53E599A745}" type="slidenum">
              <a:rPr lang="en-GB" noProof="0" smtClean="0"/>
              <a:t>‹#›</a:t>
            </a:fld>
            <a:endParaRPr lang="en-GB" noProof="0" dirty="0"/>
          </a:p>
        </p:txBody>
      </p:sp>
    </p:spTree>
    <p:extLst>
      <p:ext uri="{BB962C8B-B14F-4D97-AF65-F5344CB8AC3E}">
        <p14:creationId xmlns:p14="http://schemas.microsoft.com/office/powerpoint/2010/main" val="127326818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dirty="0"/>
              <a:t>Welcome and introduction.</a:t>
            </a:r>
          </a:p>
          <a:p>
            <a:pPr rtl="0"/>
            <a:endParaRPr lang="en-GB" dirty="0"/>
          </a:p>
          <a:p>
            <a:pPr marL="171450" indent="-171450" rtl="0">
              <a:buFont typeface="Arial" panose="020B0604020202020204" pitchFamily="34" charset="0"/>
              <a:buChar char="•"/>
            </a:pPr>
            <a:r>
              <a:rPr lang="en-GB" dirty="0"/>
              <a:t>Introduce yourself, who you are, job role and company.</a:t>
            </a:r>
          </a:p>
          <a:p>
            <a:pPr marL="171450" indent="-171450" rtl="0">
              <a:buFont typeface="Arial" panose="020B0604020202020204" pitchFamily="34" charset="0"/>
              <a:buChar char="•"/>
            </a:pPr>
            <a:r>
              <a:rPr lang="en-GB" dirty="0"/>
              <a:t>We are here today to share some information with you about Civil Engineering.</a:t>
            </a:r>
          </a:p>
        </p:txBody>
      </p:sp>
      <p:sp>
        <p:nvSpPr>
          <p:cNvPr id="4" name="Slide Number Placeholder 3"/>
          <p:cNvSpPr>
            <a:spLocks noGrp="1"/>
          </p:cNvSpPr>
          <p:nvPr>
            <p:ph type="sldNum" sz="quarter" idx="5"/>
          </p:nvPr>
        </p:nvSpPr>
        <p:spPr/>
        <p:txBody>
          <a:bodyPr/>
          <a:lstStyle/>
          <a:p>
            <a:pPr rtl="0"/>
            <a:fld id="{32674CE4-FBD8-4481-AEFB-CA53E599A745}" type="slidenum">
              <a:rPr lang="en-GB" noProof="0" smtClean="0"/>
              <a:t>1</a:t>
            </a:fld>
            <a:endParaRPr lang="en-GB" noProof="0" dirty="0"/>
          </a:p>
        </p:txBody>
      </p:sp>
    </p:spTree>
    <p:extLst>
      <p:ext uri="{BB962C8B-B14F-4D97-AF65-F5344CB8AC3E}">
        <p14:creationId xmlns:p14="http://schemas.microsoft.com/office/powerpoint/2010/main" val="1100163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indent="0" rtl="0">
              <a:buFont typeface="Arial" panose="020B0604020202020204" pitchFamily="34" charset="0"/>
              <a:buNone/>
            </a:pPr>
            <a:r>
              <a:rPr lang="en-GB" dirty="0"/>
              <a:t>The aims of today’s session</a:t>
            </a:r>
          </a:p>
          <a:p>
            <a:pPr marL="0" indent="0" rtl="0">
              <a:buFont typeface="Arial" panose="020B0604020202020204" pitchFamily="34" charset="0"/>
              <a:buNone/>
            </a:pPr>
            <a:r>
              <a:rPr lang="en-GB" dirty="0"/>
              <a:t>Read through the bullet points and/or it can be summarised as</a:t>
            </a:r>
          </a:p>
          <a:p>
            <a:pPr marL="0" indent="0" rtl="0">
              <a:buFont typeface="Arial" panose="020B0604020202020204" pitchFamily="34" charset="0"/>
              <a:buNone/>
            </a:pPr>
            <a:endParaRPr lang="en-GB" dirty="0"/>
          </a:p>
          <a:p>
            <a:pPr marL="171450" indent="-171450" rtl="0">
              <a:buFont typeface="Arial" panose="020B0604020202020204" pitchFamily="34" charset="0"/>
              <a:buChar char="•"/>
            </a:pPr>
            <a:r>
              <a:rPr lang="en-GB" dirty="0"/>
              <a:t>By the end of the session today you will have an understanding of civil engineering, become familiar with some terminology associated with Civil Engineering, know what skills and knowledge is required and know how to explore a career or find out about future opportunities should this be something that you would like to pursue. </a:t>
            </a:r>
          </a:p>
          <a:p>
            <a:pPr marL="0" indent="0" rtl="0">
              <a:buFont typeface="Arial" panose="020B0604020202020204" pitchFamily="34" charset="0"/>
              <a:buNone/>
            </a:pPr>
            <a:endParaRPr lang="en-GB" dirty="0"/>
          </a:p>
        </p:txBody>
      </p:sp>
      <p:sp>
        <p:nvSpPr>
          <p:cNvPr id="4" name="Slide Number Placeholder 3"/>
          <p:cNvSpPr>
            <a:spLocks noGrp="1"/>
          </p:cNvSpPr>
          <p:nvPr>
            <p:ph type="sldNum" sz="quarter" idx="10"/>
          </p:nvPr>
        </p:nvSpPr>
        <p:spPr/>
        <p:txBody>
          <a:bodyPr rtlCol="0"/>
          <a:lstStyle/>
          <a:p>
            <a:pPr rtl="0"/>
            <a:fld id="{CF2FD335-6D8E-486A-8F5F-DFC7325903FF}" type="slidenum">
              <a:rPr lang="en-GB" smtClean="0"/>
              <a:t>2</a:t>
            </a:fld>
            <a:endParaRPr lang="en-GB" dirty="0"/>
          </a:p>
        </p:txBody>
      </p:sp>
    </p:spTree>
    <p:extLst>
      <p:ext uri="{BB962C8B-B14F-4D97-AF65-F5344CB8AC3E}">
        <p14:creationId xmlns:p14="http://schemas.microsoft.com/office/powerpoint/2010/main" val="118867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n-GB" dirty="0"/>
              <a:t>So, what is Civil Engineering? Who has heard of it before?  What do you think it is? </a:t>
            </a:r>
          </a:p>
          <a:p>
            <a:pPr rtl="0"/>
            <a:endParaRPr lang="en-GB" dirty="0"/>
          </a:p>
          <a:p>
            <a:pPr rtl="0"/>
            <a:r>
              <a:rPr lang="en-GB" dirty="0"/>
              <a:t>Activity - Post it notes / discussion groups </a:t>
            </a:r>
          </a:p>
          <a:p>
            <a:pPr rtl="0"/>
            <a:r>
              <a:rPr lang="en-GB" dirty="0"/>
              <a:t>Ask the pupils to discuss what they think civil engineering is and then write ideas and thoughts on </a:t>
            </a:r>
            <a:r>
              <a:rPr lang="en-GB" dirty="0" err="1"/>
              <a:t>post-it</a:t>
            </a:r>
            <a:r>
              <a:rPr lang="en-GB" dirty="0"/>
              <a:t> notes or whiteboard for discussion. </a:t>
            </a:r>
          </a:p>
          <a:p>
            <a:pPr rtl="0"/>
            <a:endParaRPr lang="en-GB" dirty="0"/>
          </a:p>
          <a:p>
            <a:pPr rtl="0"/>
            <a:r>
              <a:rPr lang="en-GB" dirty="0"/>
              <a:t>Share information from post it / discussion groups and discuss.   Depending on the answers from the pupils you might need to provide further information / examples to help them understand what Civil Engineering is.  </a:t>
            </a:r>
          </a:p>
        </p:txBody>
      </p:sp>
      <p:sp>
        <p:nvSpPr>
          <p:cNvPr id="4" name="Slide Number Placeholder 3"/>
          <p:cNvSpPr>
            <a:spLocks noGrp="1"/>
          </p:cNvSpPr>
          <p:nvPr>
            <p:ph type="sldNum" sz="quarter" idx="10"/>
          </p:nvPr>
        </p:nvSpPr>
        <p:spPr/>
        <p:txBody>
          <a:bodyPr rtlCol="0"/>
          <a:lstStyle/>
          <a:p>
            <a:pPr rtl="0"/>
            <a:fld id="{CF2FD335-6D8E-486A-8F5F-DFC7325903FF}" type="slidenum">
              <a:rPr lang="en-GB" smtClean="0"/>
              <a:t>3</a:t>
            </a:fld>
            <a:endParaRPr lang="en-GB" dirty="0"/>
          </a:p>
        </p:txBody>
      </p:sp>
    </p:spTree>
    <p:extLst>
      <p:ext uri="{BB962C8B-B14F-4D97-AF65-F5344CB8AC3E}">
        <p14:creationId xmlns:p14="http://schemas.microsoft.com/office/powerpoint/2010/main" val="4234095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a:p>
            <a:pPr rtl="0"/>
            <a:r>
              <a:rPr lang="en-GB" dirty="0"/>
              <a:t>Read the definition</a:t>
            </a:r>
          </a:p>
          <a:p>
            <a:pPr rtl="0"/>
            <a:r>
              <a:rPr lang="en-GB" dirty="0"/>
              <a:t>Civil engineering is the profession responsible for constructing and maintaining those structures and networks that ensure our quality of life, as well as protecting our environment.  It can often be referred to as “infrastructure” </a:t>
            </a:r>
          </a:p>
          <a:p>
            <a:pPr rtl="0"/>
            <a:r>
              <a:rPr lang="en-GB" dirty="0"/>
              <a:t>This includes bridges, transport links, and other major structures.  There are three elements to the work;</a:t>
            </a:r>
          </a:p>
          <a:p>
            <a:pPr marL="228600" indent="-228600" rtl="0">
              <a:buAutoNum type="arabicPeriod"/>
            </a:pPr>
            <a:r>
              <a:rPr lang="en-GB" dirty="0"/>
              <a:t>Activities performed before the construction (including research, site investigations and design) </a:t>
            </a:r>
          </a:p>
          <a:p>
            <a:pPr marL="228600" indent="-228600" rtl="0">
              <a:buAutoNum type="arabicPeriod"/>
            </a:pPr>
            <a:r>
              <a:rPr lang="en-GB" dirty="0"/>
              <a:t>During construction (dealing with clients)</a:t>
            </a:r>
          </a:p>
          <a:p>
            <a:pPr marL="228600" indent="-228600" rtl="0">
              <a:buAutoNum type="arabicPeriod"/>
            </a:pPr>
            <a:r>
              <a:rPr lang="en-GB" dirty="0"/>
              <a:t>After construction (including maintenance) </a:t>
            </a:r>
          </a:p>
          <a:p>
            <a:pPr marL="0" indent="0" rtl="0">
              <a:buNone/>
            </a:pPr>
            <a:endParaRPr lang="en-GB" dirty="0"/>
          </a:p>
          <a:p>
            <a:pPr marL="0" indent="0" rtl="0">
              <a:buNone/>
            </a:pPr>
            <a:r>
              <a:rPr lang="en-GB" dirty="0"/>
              <a:t>Unlike other branches of the construction industry, most civil engineering work is not built for sale, it is to provide essential services. </a:t>
            </a:r>
          </a:p>
          <a:p>
            <a:pPr rtl="0"/>
            <a:endParaRPr lang="en-GB" dirty="0"/>
          </a:p>
        </p:txBody>
      </p:sp>
      <p:sp>
        <p:nvSpPr>
          <p:cNvPr id="4" name="Slide Number Placeholder 3"/>
          <p:cNvSpPr>
            <a:spLocks noGrp="1"/>
          </p:cNvSpPr>
          <p:nvPr>
            <p:ph type="sldNum" sz="quarter" idx="10"/>
          </p:nvPr>
        </p:nvSpPr>
        <p:spPr/>
        <p:txBody>
          <a:bodyPr rtlCol="0"/>
          <a:lstStyle/>
          <a:p>
            <a:pPr rtl="0"/>
            <a:fld id="{CF2FD335-6D8E-486A-8F5F-DFC7325903FF}" type="slidenum">
              <a:rPr lang="en-GB" smtClean="0"/>
              <a:t>4</a:t>
            </a:fld>
            <a:endParaRPr lang="en-GB" dirty="0"/>
          </a:p>
        </p:txBody>
      </p:sp>
    </p:spTree>
    <p:extLst>
      <p:ext uri="{BB962C8B-B14F-4D97-AF65-F5344CB8AC3E}">
        <p14:creationId xmlns:p14="http://schemas.microsoft.com/office/powerpoint/2010/main" val="3069441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a:p>
            <a:pPr rtl="0"/>
            <a:r>
              <a:rPr lang="en-GB" dirty="0"/>
              <a:t>This is a short video and introduction to Civil Engineering. </a:t>
            </a:r>
          </a:p>
        </p:txBody>
      </p:sp>
      <p:sp>
        <p:nvSpPr>
          <p:cNvPr id="4" name="Slide Number Placeholder 3"/>
          <p:cNvSpPr>
            <a:spLocks noGrp="1"/>
          </p:cNvSpPr>
          <p:nvPr>
            <p:ph type="sldNum" sz="quarter" idx="10"/>
          </p:nvPr>
        </p:nvSpPr>
        <p:spPr/>
        <p:txBody>
          <a:bodyPr rtlCol="0"/>
          <a:lstStyle/>
          <a:p>
            <a:pPr rtl="0"/>
            <a:fld id="{5800B302-F4DC-4547-9C74-CF794137D166}" type="slidenum">
              <a:rPr lang="en-GB" smtClean="0"/>
              <a:t>5</a:t>
            </a:fld>
            <a:endParaRPr lang="en-GB" dirty="0"/>
          </a:p>
        </p:txBody>
      </p:sp>
    </p:spTree>
    <p:extLst>
      <p:ext uri="{BB962C8B-B14F-4D97-AF65-F5344CB8AC3E}">
        <p14:creationId xmlns:p14="http://schemas.microsoft.com/office/powerpoint/2010/main" val="908655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n-GB" dirty="0"/>
              <a:t>Now you all hopefully have a good idea about what Civil Engineering is.  Civil Engineers mainly work in 8 key sectors </a:t>
            </a:r>
          </a:p>
          <a:p>
            <a:pPr rtl="0"/>
            <a:endParaRPr lang="en-GB"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dirty="0"/>
              <a:t>Highway maintenance and roads – including bridges, motorway and new road layouts e.g. the new motorway junctions (Maybe state a local project students may know of)</a:t>
            </a:r>
          </a:p>
          <a:p>
            <a:pPr marL="228600" indent="-228600" rtl="0">
              <a:buAutoNum type="arabicPeriod"/>
            </a:pPr>
            <a:r>
              <a:rPr lang="en-GB" dirty="0"/>
              <a:t>Communications – Cable laying – helping us to progress to fibre and 5g</a:t>
            </a:r>
          </a:p>
          <a:p>
            <a:pPr marL="228600" indent="-228600" rtl="0">
              <a:buAutoNum type="arabicPeriod"/>
            </a:pPr>
            <a:endParaRPr lang="en-GB"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dirty="0"/>
              <a:t>Energy – this might include building electrical substation, or new nuclear power stations</a:t>
            </a:r>
          </a:p>
          <a:p>
            <a:pPr marL="228600" indent="-228600" rtl="0">
              <a:buAutoNum type="arabicPeriod"/>
            </a:pPr>
            <a:r>
              <a:rPr lang="en-GB" dirty="0"/>
              <a:t>Coastal and Marine – this includes creating effective and fit for purpose costal (sea) defences, protecting the marine life and the coastal environments </a:t>
            </a:r>
          </a:p>
          <a:p>
            <a:pPr marL="228600" indent="-228600" rtl="0">
              <a:buAutoNum type="arabicPeriod"/>
            </a:pPr>
            <a:r>
              <a:rPr lang="en-GB" dirty="0"/>
              <a:t> Railways – keeping current track maintained or new projects such as HS2</a:t>
            </a:r>
          </a:p>
          <a:p>
            <a:pPr marL="228600" indent="-228600" rtl="0">
              <a:buAutoNum type="arabicPeriod"/>
            </a:pPr>
            <a:r>
              <a:rPr lang="en-GB" dirty="0"/>
              <a:t> Airports- maintenance and extending runways</a:t>
            </a:r>
          </a:p>
          <a:p>
            <a:pPr marL="228600" indent="-228600" rtl="0">
              <a:buAutoNum type="arabicPeriod"/>
            </a:pPr>
            <a:r>
              <a:rPr lang="en-GB" dirty="0"/>
              <a:t>Environment-  Protecting natural habitats- rewilding projects, renewable energy projects such as wind farms ad solar projects</a:t>
            </a:r>
          </a:p>
          <a:p>
            <a:pPr marL="228600" indent="-228600" rtl="0">
              <a:buAutoNum type="arabicPeriod"/>
            </a:pPr>
            <a:r>
              <a:rPr lang="en-GB" dirty="0"/>
              <a:t>Water –  Flood defences, cleaning rivers- building new sewer systems to keep our water and rivers clean </a:t>
            </a:r>
          </a:p>
          <a:p>
            <a:pPr marL="228600" indent="-228600" rtl="0">
              <a:buAutoNum type="arabicPeriod"/>
            </a:pPr>
            <a:endParaRPr lang="en-GB" dirty="0"/>
          </a:p>
          <a:p>
            <a:pPr marL="0" indent="0" rtl="0">
              <a:buNone/>
            </a:pPr>
            <a:r>
              <a:rPr lang="en-GB" dirty="0"/>
              <a:t> </a:t>
            </a:r>
          </a:p>
        </p:txBody>
      </p:sp>
      <p:sp>
        <p:nvSpPr>
          <p:cNvPr id="4" name="Slide Number Placeholder 3"/>
          <p:cNvSpPr>
            <a:spLocks noGrp="1"/>
          </p:cNvSpPr>
          <p:nvPr>
            <p:ph type="sldNum" sz="quarter" idx="10"/>
          </p:nvPr>
        </p:nvSpPr>
        <p:spPr/>
        <p:txBody>
          <a:bodyPr rtlCol="0"/>
          <a:lstStyle/>
          <a:p>
            <a:pPr rtl="0"/>
            <a:fld id="{CF2FD335-6D8E-486A-8F5F-DFC7325903FF}" type="slidenum">
              <a:rPr lang="en-GB" smtClean="0"/>
              <a:t>6</a:t>
            </a:fld>
            <a:endParaRPr lang="en-GB" dirty="0"/>
          </a:p>
        </p:txBody>
      </p:sp>
    </p:spTree>
    <p:extLst>
      <p:ext uri="{BB962C8B-B14F-4D97-AF65-F5344CB8AC3E}">
        <p14:creationId xmlns:p14="http://schemas.microsoft.com/office/powerpoint/2010/main" val="3295297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t>So now you know more about Civil Engineering, it might surprise you to know that civil engineers are often part of our everyday lives. Here are 6 ways civil engineers help you. </a:t>
            </a:r>
          </a:p>
          <a:p>
            <a:pPr algn="l"/>
            <a:endParaRPr lang="en-GB" dirty="0"/>
          </a:p>
          <a:p>
            <a:pPr algn="l"/>
            <a:r>
              <a:rPr lang="en-GB" dirty="0"/>
              <a:t>1. Connecting communities through infrastructure - </a:t>
            </a:r>
            <a:r>
              <a:rPr lang="en-GB" b="0" i="0" dirty="0">
                <a:solidFill>
                  <a:srgbClr val="58595B"/>
                </a:solidFill>
                <a:effectLst/>
                <a:highlight>
                  <a:srgbClr val="FFFFFF"/>
                </a:highlight>
                <a:latin typeface="system-ui"/>
              </a:rPr>
              <a:t>A bridge, a train line and a canal - what do they all have in common? Yes, they help you get from A to B, but also for a lot of these structures, they solve the challenge of connecting communities.  Civil engineers have to consider lots of factors.  It is not as simple as just building a new road or bridge.  They have to consider the impact on the environment, the design and materials that would be most appropriate, sustainability etc.</a:t>
            </a:r>
          </a:p>
          <a:p>
            <a:pPr marL="228600" indent="-228600">
              <a:buAutoNum type="arabicPeriod"/>
            </a:pPr>
            <a:endParaRPr lang="en-GB" dirty="0"/>
          </a:p>
          <a:p>
            <a:pPr marL="0" indent="0">
              <a:buNone/>
            </a:pPr>
            <a:endParaRPr lang="en-GB" dirty="0"/>
          </a:p>
          <a:p>
            <a:pPr algn="l"/>
            <a:r>
              <a:rPr lang="en-GB" dirty="0"/>
              <a:t>2. Water you drink – This includes looking after our </a:t>
            </a:r>
            <a:r>
              <a:rPr lang="en-GB" b="0" i="0" dirty="0">
                <a:solidFill>
                  <a:srgbClr val="58595B"/>
                </a:solidFill>
                <a:effectLst/>
                <a:highlight>
                  <a:srgbClr val="FFFFFF"/>
                </a:highlight>
                <a:latin typeface="system-ui"/>
              </a:rPr>
              <a:t>sewerage system and working alongside water companies reduce the amount of energy it uses, thinking about new ways of introducing interventions that prevent clean water from mixing with dirty water and exploring new, nature-based solutions.  The UK needs a long-term vision for water.  </a:t>
            </a:r>
            <a:endParaRPr lang="en-GB" dirty="0"/>
          </a:p>
          <a:p>
            <a:pPr marL="0" indent="0">
              <a:buNone/>
            </a:pPr>
            <a:endParaRPr lang="en-GB" dirty="0"/>
          </a:p>
          <a:p>
            <a:pPr algn="l"/>
            <a:r>
              <a:rPr lang="en-GB" dirty="0"/>
              <a:t>3. Preserve and protect habitats. </a:t>
            </a:r>
            <a:r>
              <a:rPr lang="en-GB" b="0" i="0" dirty="0">
                <a:solidFill>
                  <a:srgbClr val="58595B"/>
                </a:solidFill>
                <a:effectLst/>
                <a:highlight>
                  <a:srgbClr val="FFFFFF"/>
                </a:highlight>
                <a:latin typeface="system-ui"/>
              </a:rPr>
              <a:t>In the more carbon-minded world we now live in, engineering is no longer about building the biggest, tallest, or longest structures, but rather the most sustainable.</a:t>
            </a:r>
          </a:p>
          <a:p>
            <a:pPr algn="l"/>
            <a:r>
              <a:rPr lang="en-GB" b="0" i="0" dirty="0">
                <a:solidFill>
                  <a:srgbClr val="58595B"/>
                </a:solidFill>
                <a:effectLst/>
                <a:highlight>
                  <a:srgbClr val="FFFFFF"/>
                </a:highlight>
                <a:latin typeface="system-ui"/>
              </a:rPr>
              <a:t>The Eden project (in the picture).  The project was built in 2001 in a reclaimed Cornish claypit. It won an award in 2002 for outstanding example of civil engineering.  The build has created a temperature-controlled environment for an entire rainforest. The complex is dominated by 2 biomes.  The biggest being 55m high (11 double decker buses on top of each other)  Another interesting fact is the green tiles on the floor are made from Heineken beer bottles and the entrance mats are made from recycled truck tyres. </a:t>
            </a:r>
          </a:p>
          <a:p>
            <a:pPr algn="l"/>
            <a:endParaRPr lang="en-GB" dirty="0"/>
          </a:p>
          <a:p>
            <a:pPr algn="l"/>
            <a:r>
              <a:rPr lang="en-GB" dirty="0"/>
              <a:t>4. Protect our homes from flooding - </a:t>
            </a:r>
            <a:r>
              <a:rPr lang="en-GB" b="0" i="0" dirty="0">
                <a:solidFill>
                  <a:srgbClr val="58595B"/>
                </a:solidFill>
                <a:effectLst/>
                <a:highlight>
                  <a:srgbClr val="FFFFFF"/>
                </a:highlight>
                <a:latin typeface="system-ui"/>
              </a:rPr>
              <a:t>Extreme weather events, such as flooding, are only going to increase as the world heats up due to climate change.</a:t>
            </a:r>
          </a:p>
          <a:p>
            <a:pPr algn="l"/>
            <a:r>
              <a:rPr lang="en-GB" b="0" i="0" dirty="0">
                <a:solidFill>
                  <a:srgbClr val="58595B"/>
                </a:solidFill>
                <a:effectLst/>
                <a:highlight>
                  <a:srgbClr val="FFFFFF"/>
                </a:highlight>
                <a:latin typeface="system-ui"/>
              </a:rPr>
              <a:t>Civil engineers work hard to make communities more resilient to this challenge, by building protective flood defences</a:t>
            </a:r>
          </a:p>
          <a:p>
            <a:pPr marL="228600" indent="-228600">
              <a:buAutoNum type="arabicPeriod"/>
            </a:pPr>
            <a:endParaRPr lang="en-GB" dirty="0"/>
          </a:p>
          <a:p>
            <a:pPr algn="l"/>
            <a:r>
              <a:rPr lang="en-GB" dirty="0"/>
              <a:t>5. Creating communities for people to live, work and play in – </a:t>
            </a:r>
            <a:r>
              <a:rPr lang="en-GB" dirty="0" err="1"/>
              <a:t>e.g</a:t>
            </a:r>
            <a:r>
              <a:rPr lang="en-GB" dirty="0"/>
              <a:t> </a:t>
            </a:r>
            <a:r>
              <a:rPr lang="en-GB" b="0" i="0" dirty="0">
                <a:solidFill>
                  <a:srgbClr val="58595B"/>
                </a:solidFill>
                <a:effectLst/>
                <a:highlight>
                  <a:srgbClr val="FFFFFF"/>
                </a:highlight>
                <a:latin typeface="system-ui"/>
              </a:rPr>
              <a:t>Civil engineers built a huge amount of infrastructure to support the Olympics - and the same happens in other countries that are new to hosting the Games and other major sporting events. But also have a life beyond the Games as tourist destinations. </a:t>
            </a:r>
          </a:p>
          <a:p>
            <a:pPr algn="l"/>
            <a:endParaRPr lang="en-GB" b="0" i="0" dirty="0">
              <a:solidFill>
                <a:srgbClr val="58595B"/>
              </a:solidFill>
              <a:effectLst/>
              <a:highlight>
                <a:srgbClr val="FFFFFF"/>
              </a:highlight>
              <a:latin typeface="system-ui"/>
            </a:endParaRPr>
          </a:p>
          <a:p>
            <a:pPr algn="l"/>
            <a:r>
              <a:rPr lang="en-GB" b="0" i="0" dirty="0">
                <a:solidFill>
                  <a:srgbClr val="58595B"/>
                </a:solidFill>
                <a:effectLst/>
                <a:highlight>
                  <a:srgbClr val="FFFFFF"/>
                </a:highlight>
                <a:latin typeface="system-ui"/>
              </a:rPr>
              <a:t>6. </a:t>
            </a:r>
            <a:r>
              <a:rPr lang="en-GB" dirty="0"/>
              <a:t>Responding to emergencies .</a:t>
            </a:r>
            <a:r>
              <a:rPr lang="en-GB" dirty="0" err="1"/>
              <a:t>e.g</a:t>
            </a:r>
            <a:r>
              <a:rPr lang="en-GB" dirty="0"/>
              <a:t> </a:t>
            </a:r>
            <a:r>
              <a:rPr lang="en-GB" b="0" i="0" dirty="0">
                <a:solidFill>
                  <a:srgbClr val="58595B"/>
                </a:solidFill>
                <a:effectLst/>
                <a:highlight>
                  <a:srgbClr val="FFFFFF"/>
                </a:highlight>
                <a:latin typeface="system-ui"/>
              </a:rPr>
              <a:t>When a natural disaster strikes, you might think of the blue light emergency services as the main people at the scene.  However, civil engineers can have a critical part to play, whether that’s building the UK’s Nightingale hospitals at lightning speed during the Covid-19 pandemic, or reconnecting communities divided by earthquakes. </a:t>
            </a:r>
            <a:endParaRPr lang="en-GB" dirty="0"/>
          </a:p>
        </p:txBody>
      </p:sp>
      <p:sp>
        <p:nvSpPr>
          <p:cNvPr id="4" name="Slide Number Placeholder 3"/>
          <p:cNvSpPr>
            <a:spLocks noGrp="1"/>
          </p:cNvSpPr>
          <p:nvPr>
            <p:ph type="sldNum" sz="quarter" idx="10"/>
          </p:nvPr>
        </p:nvSpPr>
        <p:spPr/>
        <p:txBody>
          <a:bodyPr/>
          <a:lstStyle/>
          <a:p>
            <a:pPr rtl="0"/>
            <a:fld id="{32674CE4-FBD8-4481-AEFB-CA53E599A745}" type="slidenum">
              <a:rPr lang="en-GB" smtClean="0"/>
              <a:t>7</a:t>
            </a:fld>
            <a:endParaRPr lang="en-GB" dirty="0"/>
          </a:p>
        </p:txBody>
      </p:sp>
    </p:spTree>
    <p:extLst>
      <p:ext uri="{BB962C8B-B14F-4D97-AF65-F5344CB8AC3E}">
        <p14:creationId xmlns:p14="http://schemas.microsoft.com/office/powerpoint/2010/main" val="12010505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how do you get into Civil Engineering?  It is important for everyone here today to know that the construction industry offers something for everyone. </a:t>
            </a:r>
          </a:p>
          <a:p>
            <a:r>
              <a:rPr lang="en-GB" dirty="0"/>
              <a:t>Each job role will have different requirements and entry routes.  Some entry level roles don’t require any qualifications at all – for others you may need to complete a relevant apprenticeship, college course or degree course in order to apply for the job. </a:t>
            </a:r>
          </a:p>
          <a:p>
            <a:r>
              <a:rPr lang="en-GB" dirty="0"/>
              <a:t>Have a think about the type of roles that might interest you. </a:t>
            </a:r>
          </a:p>
          <a:p>
            <a:r>
              <a:rPr lang="en-GB" dirty="0"/>
              <a:t>At School useful subjects would be maths, science (especially physics) DT and computing. </a:t>
            </a:r>
          </a:p>
          <a:p>
            <a:r>
              <a:rPr lang="en-GB" dirty="0"/>
              <a:t>Sixth form and further education might offer A-levels, T-levels, HNC or HND or Foundation Degree. </a:t>
            </a:r>
          </a:p>
          <a:p>
            <a:r>
              <a:rPr lang="en-GB" dirty="0"/>
              <a:t>Apprenticeships are available at all levels, including degree and graduate apprenticeships</a:t>
            </a:r>
          </a:p>
          <a:p>
            <a:r>
              <a:rPr lang="en-GB" dirty="0"/>
              <a:t>At University you would most likely complete a Bachelors in Engineering.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Skills are often acquired over a period of time, so please do not worry.  Simply having a passion for this work will be a good starting point.  Exploring career paths and picking up skills as you go often leads to progression. </a:t>
            </a:r>
          </a:p>
          <a:p>
            <a:endParaRPr lang="en-GB" dirty="0"/>
          </a:p>
        </p:txBody>
      </p:sp>
      <p:sp>
        <p:nvSpPr>
          <p:cNvPr id="4" name="Slide Number Placeholder 3"/>
          <p:cNvSpPr>
            <a:spLocks noGrp="1"/>
          </p:cNvSpPr>
          <p:nvPr>
            <p:ph type="sldNum" sz="quarter" idx="10"/>
          </p:nvPr>
        </p:nvSpPr>
        <p:spPr/>
        <p:txBody>
          <a:bodyPr/>
          <a:lstStyle/>
          <a:p>
            <a:pPr rtl="0"/>
            <a:fld id="{32674CE4-FBD8-4481-AEFB-CA53E599A745}" type="slidenum">
              <a:rPr lang="en-GB" smtClean="0"/>
              <a:t>8</a:t>
            </a:fld>
            <a:endParaRPr lang="en-GB" dirty="0"/>
          </a:p>
        </p:txBody>
      </p:sp>
    </p:spTree>
    <p:extLst>
      <p:ext uri="{BB962C8B-B14F-4D97-AF65-F5344CB8AC3E}">
        <p14:creationId xmlns:p14="http://schemas.microsoft.com/office/powerpoint/2010/main" val="2156660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is lots of potential with a career in Civil Engineering.  There will be opportunities to specialise in a particular field or become a consultant. </a:t>
            </a:r>
          </a:p>
          <a:p>
            <a:endParaRPr lang="en-GB" dirty="0"/>
          </a:p>
          <a:p>
            <a:r>
              <a:rPr lang="en-GB" dirty="0"/>
              <a:t>Work in research – this picture is of a robotic dog that helped to with this project</a:t>
            </a:r>
          </a:p>
          <a:p>
            <a:endParaRPr lang="en-GB" dirty="0"/>
          </a:p>
          <a:p>
            <a:r>
              <a:rPr lang="en-GB" dirty="0"/>
              <a:t>Work with international development organisations or disaster relief agencies. </a:t>
            </a:r>
          </a:p>
        </p:txBody>
      </p:sp>
      <p:sp>
        <p:nvSpPr>
          <p:cNvPr id="4" name="Slide Number Placeholder 3"/>
          <p:cNvSpPr>
            <a:spLocks noGrp="1"/>
          </p:cNvSpPr>
          <p:nvPr>
            <p:ph type="sldNum" sz="quarter" idx="10"/>
          </p:nvPr>
        </p:nvSpPr>
        <p:spPr/>
        <p:txBody>
          <a:bodyPr/>
          <a:lstStyle/>
          <a:p>
            <a:pPr rtl="0"/>
            <a:fld id="{32674CE4-FBD8-4481-AEFB-CA53E599A745}" type="slidenum">
              <a:rPr lang="en-GB" smtClean="0"/>
              <a:t>9</a:t>
            </a:fld>
            <a:endParaRPr lang="en-GB" dirty="0"/>
          </a:p>
        </p:txBody>
      </p:sp>
    </p:spTree>
    <p:extLst>
      <p:ext uri="{BB962C8B-B14F-4D97-AF65-F5344CB8AC3E}">
        <p14:creationId xmlns:p14="http://schemas.microsoft.com/office/powerpoint/2010/main" val="3256384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video has been produced by CECA Wales to provide some additional information about the roles and requirements of Civil Engineers. </a:t>
            </a:r>
          </a:p>
        </p:txBody>
      </p:sp>
      <p:sp>
        <p:nvSpPr>
          <p:cNvPr id="4" name="Slide Number Placeholder 3"/>
          <p:cNvSpPr>
            <a:spLocks noGrp="1"/>
          </p:cNvSpPr>
          <p:nvPr>
            <p:ph type="sldNum" sz="quarter" idx="10"/>
          </p:nvPr>
        </p:nvSpPr>
        <p:spPr/>
        <p:txBody>
          <a:bodyPr/>
          <a:lstStyle/>
          <a:p>
            <a:pPr rtl="0"/>
            <a:fld id="{32674CE4-FBD8-4481-AEFB-CA53E599A745}" type="slidenum">
              <a:rPr lang="en-GB" smtClean="0"/>
              <a:t>10</a:t>
            </a:fld>
            <a:endParaRPr lang="en-GB" dirty="0"/>
          </a:p>
        </p:txBody>
      </p:sp>
    </p:spTree>
    <p:extLst>
      <p:ext uri="{BB962C8B-B14F-4D97-AF65-F5344CB8AC3E}">
        <p14:creationId xmlns:p14="http://schemas.microsoft.com/office/powerpoint/2010/main" val="40336863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day-in-the-life of a civil engineer would vary greatly, and it would depend on the project that you were working on.  But it is likely to include a combination of these tasks.  </a:t>
            </a:r>
          </a:p>
          <a:p>
            <a:br>
              <a:rPr lang="en-GB" dirty="0"/>
            </a:br>
            <a:r>
              <a:rPr lang="en-GB" dirty="0"/>
              <a:t>You could also talk about a typical day in your company. </a:t>
            </a:r>
          </a:p>
        </p:txBody>
      </p:sp>
      <p:sp>
        <p:nvSpPr>
          <p:cNvPr id="4" name="Slide Number Placeholder 3"/>
          <p:cNvSpPr>
            <a:spLocks noGrp="1"/>
          </p:cNvSpPr>
          <p:nvPr>
            <p:ph type="sldNum" sz="quarter" idx="5"/>
          </p:nvPr>
        </p:nvSpPr>
        <p:spPr/>
        <p:txBody>
          <a:bodyPr/>
          <a:lstStyle/>
          <a:p>
            <a:fld id="{2A5DF0EE-3A3C-0144-80D2-63E9E0E231E4}" type="slidenum">
              <a:rPr lang="en-US" smtClean="0"/>
              <a:t>11</a:t>
            </a:fld>
            <a:endParaRPr lang="en-US"/>
          </a:p>
        </p:txBody>
      </p:sp>
      <p:sp>
        <p:nvSpPr>
          <p:cNvPr id="5" name="Header Placeholder 4">
            <a:extLst>
              <a:ext uri="{FF2B5EF4-FFF2-40B4-BE49-F238E27FC236}">
                <a16:creationId xmlns:a16="http://schemas.microsoft.com/office/drawing/2014/main" id="{E172D4FB-3589-4AF2-9A22-FEED98E20578}"/>
              </a:ext>
            </a:extLst>
          </p:cNvPr>
          <p:cNvSpPr>
            <a:spLocks noGrp="1"/>
          </p:cNvSpPr>
          <p:nvPr>
            <p:ph type="hdr" sz="quarter"/>
          </p:nvPr>
        </p:nvSpPr>
        <p:spPr/>
        <p:txBody>
          <a:bodyPr/>
          <a:lstStyle/>
          <a:p>
            <a:r>
              <a:rPr lang="en-US"/>
              <a:t>Trainer's Guide</a:t>
            </a:r>
          </a:p>
        </p:txBody>
      </p:sp>
    </p:spTree>
    <p:extLst>
      <p:ext uri="{BB962C8B-B14F-4D97-AF65-F5344CB8AC3E}">
        <p14:creationId xmlns:p14="http://schemas.microsoft.com/office/powerpoint/2010/main" val="1092446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Now you know about more Civil Engineering,  you now have an activity where you will take on this role.  Think about what you have learnt and how to put it into practice.</a:t>
            </a:r>
          </a:p>
          <a:p>
            <a:endParaRPr lang="en-GB" dirty="0"/>
          </a:p>
          <a:p>
            <a:r>
              <a:rPr lang="en-GB" dirty="0">
                <a:latin typeface="Trebuchet MS" panose="020B0603020202020204" pitchFamily="34" charset="0"/>
              </a:rPr>
              <a:t>You will be given a case study, Work in groups discuss roles and share ideas.  </a:t>
            </a:r>
          </a:p>
          <a:p>
            <a:endParaRPr lang="en-GB" dirty="0">
              <a:latin typeface="Trebuchet MS" panose="020B0603020202020204" pitchFamily="34" charset="0"/>
            </a:endParaRPr>
          </a:p>
          <a:p>
            <a:r>
              <a:rPr lang="en-GB" dirty="0">
                <a:latin typeface="Trebuchet MS" panose="020B0603020202020204" pitchFamily="34" charset="0"/>
              </a:rPr>
              <a:t>Work together to make decisions as a team about materials and ways to protect the environment, reduce your carbon footprint and create a sustainable bridge that will complement the community and provide positive opportunities </a:t>
            </a:r>
          </a:p>
          <a:p>
            <a:pPr marL="109728" indent="0">
              <a:buNone/>
            </a:pPr>
            <a:endParaRPr lang="en-GB" dirty="0">
              <a:latin typeface="Trebuchet MS" panose="020B0603020202020204" pitchFamily="34" charset="0"/>
            </a:endParaRPr>
          </a:p>
          <a:p>
            <a:r>
              <a:rPr lang="en-GB" dirty="0">
                <a:latin typeface="Trebuchet MS" panose="020B0603020202020204" pitchFamily="34" charset="0"/>
              </a:rPr>
              <a:t>You will be pitching your ideas , about </a:t>
            </a:r>
            <a:r>
              <a:rPr lang="en-GB" dirty="0"/>
              <a:t>An exciting new infrastructure project that is going to connect a towns train station with the shopping centre. </a:t>
            </a:r>
          </a:p>
          <a:p>
            <a:endParaRPr lang="en-GB" dirty="0"/>
          </a:p>
          <a:p>
            <a:r>
              <a:rPr lang="en-GB" b="1" dirty="0"/>
              <a:t>Note to presenter </a:t>
            </a:r>
            <a:r>
              <a:rPr lang="en-GB" dirty="0"/>
              <a:t>– you can take as long as you feel for the activity – but would recommend 20- 25mins and feedback time.  This may be a presentation or show of hands of what different groups did and why.</a:t>
            </a:r>
          </a:p>
        </p:txBody>
      </p:sp>
      <p:sp>
        <p:nvSpPr>
          <p:cNvPr id="4" name="Slide Number Placeholder 3"/>
          <p:cNvSpPr>
            <a:spLocks noGrp="1"/>
          </p:cNvSpPr>
          <p:nvPr>
            <p:ph type="sldNum" sz="quarter" idx="10"/>
          </p:nvPr>
        </p:nvSpPr>
        <p:spPr/>
        <p:txBody>
          <a:bodyPr/>
          <a:lstStyle/>
          <a:p>
            <a:pPr rtl="0"/>
            <a:fld id="{32674CE4-FBD8-4481-AEFB-CA53E599A745}" type="slidenum">
              <a:rPr lang="en-GB" smtClean="0"/>
              <a:t>12</a:t>
            </a:fld>
            <a:endParaRPr lang="en-GB" dirty="0"/>
          </a:p>
        </p:txBody>
      </p:sp>
    </p:spTree>
    <p:extLst>
      <p:ext uri="{BB962C8B-B14F-4D97-AF65-F5344CB8AC3E}">
        <p14:creationId xmlns:p14="http://schemas.microsoft.com/office/powerpoint/2010/main" val="39137858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the end of the activity – ask students to tell you their ideas- either as a presentation or discussion.  </a:t>
            </a:r>
          </a:p>
          <a:p>
            <a:r>
              <a:rPr lang="en-GB" dirty="0"/>
              <a:t>You may just want to collect the activities answers and give feedback which you leave with the teacher/tutor.  </a:t>
            </a:r>
          </a:p>
        </p:txBody>
      </p:sp>
      <p:sp>
        <p:nvSpPr>
          <p:cNvPr id="4" name="Slide Number Placeholder 3"/>
          <p:cNvSpPr>
            <a:spLocks noGrp="1"/>
          </p:cNvSpPr>
          <p:nvPr>
            <p:ph type="sldNum" sz="quarter" idx="10"/>
          </p:nvPr>
        </p:nvSpPr>
        <p:spPr/>
        <p:txBody>
          <a:bodyPr/>
          <a:lstStyle/>
          <a:p>
            <a:pPr rtl="0"/>
            <a:fld id="{32674CE4-FBD8-4481-AEFB-CA53E599A745}" type="slidenum">
              <a:rPr lang="en-GB" smtClean="0"/>
              <a:t>13</a:t>
            </a:fld>
            <a:endParaRPr lang="en-GB" dirty="0"/>
          </a:p>
        </p:txBody>
      </p:sp>
    </p:spTree>
    <p:extLst>
      <p:ext uri="{BB962C8B-B14F-4D97-AF65-F5344CB8AC3E}">
        <p14:creationId xmlns:p14="http://schemas.microsoft.com/office/powerpoint/2010/main" val="42754535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Final thoughts for today.  I wonder if any of you can remember the answer to any of these questions.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 </a:t>
            </a:r>
            <a:r>
              <a:rPr lang="en-US" sz="1200" dirty="0">
                <a:latin typeface="Trebuchet MS" panose="020B0603020202020204" pitchFamily="34" charset="0"/>
              </a:rPr>
              <a:t>A professional engineering discipline that deals with the design, construction and maintenance of the physical and natural built environment.  This includes public works such as roads, bridges, canals, dams, airports ,sewerage, pipelines, structural components of buildings and railways. </a:t>
            </a:r>
            <a:endParaRPr lang="en-US" sz="1200" kern="1200" dirty="0">
              <a:latin typeface="Trebuchet MS" panose="020B0603020202020204" pitchFamily="34" charset="0"/>
            </a:endParaRPr>
          </a:p>
          <a:p>
            <a:endParaRPr lang="en-GB" dirty="0"/>
          </a:p>
          <a:p>
            <a:r>
              <a:rPr lang="en-GB" dirty="0"/>
              <a:t>2. There are 8 main sectors</a:t>
            </a:r>
          </a:p>
          <a:p>
            <a:endParaRPr lang="en-GB" dirty="0"/>
          </a:p>
          <a:p>
            <a:r>
              <a:rPr lang="en-GB" dirty="0"/>
              <a:t>3. Science, maths, design technology, computer / ICT.</a:t>
            </a:r>
          </a:p>
          <a:p>
            <a:endParaRPr lang="en-GB" dirty="0"/>
          </a:p>
          <a:p>
            <a:r>
              <a:rPr lang="en-GB" dirty="0"/>
              <a:t>4. Create and design the project, lead a team, monitor the environmental impact, assess the risk and monitor the progress of the project. </a:t>
            </a:r>
          </a:p>
          <a:p>
            <a:endParaRPr lang="en-GB" dirty="0"/>
          </a:p>
          <a:p>
            <a:r>
              <a:rPr lang="en-GB" dirty="0"/>
              <a:t>5. They must work hard to reduce emissions.</a:t>
            </a:r>
          </a:p>
        </p:txBody>
      </p:sp>
      <p:sp>
        <p:nvSpPr>
          <p:cNvPr id="4" name="Slide Number Placeholder 3"/>
          <p:cNvSpPr>
            <a:spLocks noGrp="1"/>
          </p:cNvSpPr>
          <p:nvPr>
            <p:ph type="sldNum" sz="quarter" idx="10"/>
          </p:nvPr>
        </p:nvSpPr>
        <p:spPr/>
        <p:txBody>
          <a:bodyPr/>
          <a:lstStyle/>
          <a:p>
            <a:pPr rtl="0"/>
            <a:fld id="{32674CE4-FBD8-4481-AEFB-CA53E599A745}" type="slidenum">
              <a:rPr lang="en-GB" smtClean="0"/>
              <a:t>14</a:t>
            </a:fld>
            <a:endParaRPr lang="en-GB" dirty="0"/>
          </a:p>
        </p:txBody>
      </p:sp>
    </p:spTree>
    <p:extLst>
      <p:ext uri="{BB962C8B-B14F-4D97-AF65-F5344CB8AC3E}">
        <p14:creationId xmlns:p14="http://schemas.microsoft.com/office/powerpoint/2010/main" val="1036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9" name="Rectangle 18"/>
          <p:cNvSpPr/>
          <p:nvPr/>
        </p:nvSpPr>
        <p:spPr>
          <a:xfrm>
            <a:off x="0" y="0"/>
            <a:ext cx="12192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23" name="Rectangle 22"/>
          <p:cNvSpPr/>
          <p:nvPr/>
        </p:nvSpPr>
        <p:spPr>
          <a:xfrm flipV="1">
            <a:off x="7213577" y="3810001"/>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24" name="Rectangle 23"/>
          <p:cNvSpPr/>
          <p:nvPr/>
        </p:nvSpPr>
        <p:spPr>
          <a:xfrm flipV="1">
            <a:off x="7213601" y="3897010"/>
            <a:ext cx="49784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25" name="Rectangle 24"/>
          <p:cNvSpPr/>
          <p:nvPr/>
        </p:nvSpPr>
        <p:spPr>
          <a:xfrm flipV="1">
            <a:off x="7213601" y="4115167"/>
            <a:ext cx="49784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26" name="Rectangle 25"/>
          <p:cNvSpPr/>
          <p:nvPr/>
        </p:nvSpPr>
        <p:spPr>
          <a:xfrm flipV="1">
            <a:off x="7213600" y="4164403"/>
            <a:ext cx="262128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27" name="Rectangle 26"/>
          <p:cNvSpPr/>
          <p:nvPr/>
        </p:nvSpPr>
        <p:spPr>
          <a:xfrm flipV="1">
            <a:off x="7213600" y="4199572"/>
            <a:ext cx="262128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useBgFill="1">
        <p:nvSpPr>
          <p:cNvPr id="30" name="Rounded Rectangle 29"/>
          <p:cNvSpPr/>
          <p:nvPr/>
        </p:nvSpPr>
        <p:spPr bwMode="white">
          <a:xfrm>
            <a:off x="7213600" y="3962400"/>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useBgFill="1">
        <p:nvSpPr>
          <p:cNvPr id="31" name="Rounded Rectangle 30"/>
          <p:cNvSpPr/>
          <p:nvPr/>
        </p:nvSpPr>
        <p:spPr bwMode="white">
          <a:xfrm>
            <a:off x="9835343" y="406098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7" name="Rectangle 6"/>
          <p:cNvSpPr/>
          <p:nvPr/>
        </p:nvSpPr>
        <p:spPr>
          <a:xfrm>
            <a:off x="1" y="3649662"/>
            <a:ext cx="12192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10" name="Rectangle 9"/>
          <p:cNvSpPr/>
          <p:nvPr/>
        </p:nvSpPr>
        <p:spPr>
          <a:xfrm>
            <a:off x="1" y="3675528"/>
            <a:ext cx="12192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11" name="Rectangle 10"/>
          <p:cNvSpPr/>
          <p:nvPr/>
        </p:nvSpPr>
        <p:spPr>
          <a:xfrm flipV="1">
            <a:off x="8552068" y="3643090"/>
            <a:ext cx="3639933"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8" name="Title 7"/>
          <p:cNvSpPr>
            <a:spLocks noGrp="1"/>
          </p:cNvSpPr>
          <p:nvPr>
            <p:ph type="ctrTitle"/>
          </p:nvPr>
        </p:nvSpPr>
        <p:spPr>
          <a:xfrm>
            <a:off x="609600" y="2389009"/>
            <a:ext cx="11277600" cy="1470025"/>
          </a:xfrm>
        </p:spPr>
        <p:txBody>
          <a:bodyPr rtlCol="0" anchor="b"/>
          <a:lstStyle>
            <a:lvl1pPr>
              <a:defRPr sz="4400">
                <a:solidFill>
                  <a:schemeClr val="bg1"/>
                </a:solidFill>
              </a:defRPr>
            </a:lvl1pPr>
          </a:lstStyle>
          <a:p>
            <a:pPr rtl="0"/>
            <a:r>
              <a:rPr lang="en-GB" noProof="0"/>
              <a:t>Click to edit Master title style</a:t>
            </a:r>
            <a:endParaRPr lang="en-GB" noProof="0" dirty="0"/>
          </a:p>
        </p:txBody>
      </p:sp>
      <p:sp>
        <p:nvSpPr>
          <p:cNvPr id="9" name="Subtitle 8"/>
          <p:cNvSpPr>
            <a:spLocks noGrp="1"/>
          </p:cNvSpPr>
          <p:nvPr>
            <p:ph type="subTitle" idx="1"/>
          </p:nvPr>
        </p:nvSpPr>
        <p:spPr>
          <a:xfrm>
            <a:off x="609600" y="3899938"/>
            <a:ext cx="6604000" cy="1752600"/>
          </a:xfrm>
        </p:spPr>
        <p:txBody>
          <a:bodyPr rtlCol="0"/>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rtl="0"/>
            <a:r>
              <a:rPr lang="en-GB" noProof="0"/>
              <a:t>Click to edit Master subtitle style</a:t>
            </a:r>
            <a:endParaRPr lang="en-GB" noProof="0" dirty="0"/>
          </a:p>
        </p:txBody>
      </p:sp>
      <p:sp>
        <p:nvSpPr>
          <p:cNvPr id="17" name="Footer Placeholder 16"/>
          <p:cNvSpPr>
            <a:spLocks noGrp="1"/>
          </p:cNvSpPr>
          <p:nvPr>
            <p:ph type="ftr" sz="quarter" idx="11"/>
          </p:nvPr>
        </p:nvSpPr>
        <p:spPr>
          <a:xfrm>
            <a:off x="7265116" y="4205288"/>
            <a:ext cx="1727200" cy="457200"/>
          </a:xfrm>
        </p:spPr>
        <p:txBody>
          <a:bodyPr rtlCol="0"/>
          <a:lstStyle>
            <a:lvl1pPr>
              <a:defRPr>
                <a:solidFill>
                  <a:schemeClr val="accent2">
                    <a:lumMod val="75000"/>
                  </a:schemeClr>
                </a:solidFill>
              </a:defRPr>
            </a:lvl1pPr>
          </a:lstStyle>
          <a:p>
            <a:pPr rtl="0"/>
            <a:r>
              <a:rPr lang="en-GB" noProof="0" dirty="0"/>
              <a:t>Add a footer</a:t>
            </a:r>
          </a:p>
        </p:txBody>
      </p:sp>
      <p:sp>
        <p:nvSpPr>
          <p:cNvPr id="28" name="Date Placeholder 27"/>
          <p:cNvSpPr>
            <a:spLocks noGrp="1"/>
          </p:cNvSpPr>
          <p:nvPr>
            <p:ph type="dt" sz="half" idx="10"/>
          </p:nvPr>
        </p:nvSpPr>
        <p:spPr>
          <a:xfrm>
            <a:off x="9043832" y="4206240"/>
            <a:ext cx="1280160" cy="457200"/>
          </a:xfrm>
        </p:spPr>
        <p:txBody>
          <a:bodyPr rtlCol="0"/>
          <a:lstStyle>
            <a:lvl1pPr>
              <a:defRPr>
                <a:solidFill>
                  <a:schemeClr val="accent2">
                    <a:lumMod val="75000"/>
                  </a:schemeClr>
                </a:solidFill>
              </a:defRPr>
            </a:lvl1pPr>
          </a:lstStyle>
          <a:p>
            <a:pPr rtl="0"/>
            <a:fld id="{B4AAD351-6347-4318-B935-1E0F1B6A61D6}" type="datetime1">
              <a:rPr lang="en-GB" noProof="0" smtClean="0"/>
              <a:t>22/01/2025</a:t>
            </a:fld>
            <a:endParaRPr lang="en-GB" noProof="0" dirty="0"/>
          </a:p>
        </p:txBody>
      </p:sp>
      <p:sp>
        <p:nvSpPr>
          <p:cNvPr id="29" name="Slide Number Placeholder 28"/>
          <p:cNvSpPr>
            <a:spLocks noGrp="1"/>
          </p:cNvSpPr>
          <p:nvPr>
            <p:ph type="sldNum" sz="quarter" idx="12"/>
          </p:nvPr>
        </p:nvSpPr>
        <p:spPr>
          <a:xfrm>
            <a:off x="11093451" y="1136"/>
            <a:ext cx="996949" cy="365760"/>
          </a:xfrm>
        </p:spPr>
        <p:txBody>
          <a:bodyPr rtlCol="0"/>
          <a:lstStyle>
            <a:lvl1pPr algn="r">
              <a:defRPr sz="1800">
                <a:solidFill>
                  <a:schemeClr val="bg1"/>
                </a:solidFill>
              </a:defRPr>
            </a:lvl1pPr>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3601152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noProof="0"/>
              <a:t>Click to edit Master title style</a:t>
            </a:r>
            <a:endParaRPr lang="en-GB" noProof="0" dirty="0"/>
          </a:p>
        </p:txBody>
      </p:sp>
      <p:sp>
        <p:nvSpPr>
          <p:cNvPr id="3" name="Content Placeholder 2"/>
          <p:cNvSpPr>
            <a:spLocks noGrp="1"/>
          </p:cNvSpPr>
          <p:nvPr>
            <p:ph idx="1"/>
          </p:nvPr>
        </p:nvSpPr>
        <p:spPr/>
        <p:txBody>
          <a:bodyPr rtlCol="0"/>
          <a:lstStyle>
            <a:lvl1pPr>
              <a:defRPr/>
            </a:lvl1pPr>
            <a:lvl5pPr>
              <a:defRPr/>
            </a:lvl5pPr>
            <a:lvl6pPr>
              <a:defRPr/>
            </a:lvl6pPr>
          </a:lstStyle>
          <a:p>
            <a:pPr lvl="0" rtl="0" eaLnBrk="1" latinLnBrk="0" hangingPunct="1"/>
            <a:r>
              <a:rPr lang="en-GB" noProof="0"/>
              <a:t>Click to edit Master text styles</a:t>
            </a:r>
          </a:p>
          <a:p>
            <a:pPr lvl="1" rtl="0" eaLnBrk="1" latinLnBrk="0" hangingPunct="1"/>
            <a:r>
              <a:rPr lang="en-GB" noProof="0"/>
              <a:t>Second level</a:t>
            </a:r>
          </a:p>
          <a:p>
            <a:pPr lvl="2" rtl="0" eaLnBrk="1" latinLnBrk="0" hangingPunct="1"/>
            <a:r>
              <a:rPr lang="en-GB" noProof="0"/>
              <a:t>Third level</a:t>
            </a:r>
          </a:p>
          <a:p>
            <a:pPr lvl="3" rtl="0" eaLnBrk="1" latinLnBrk="0" hangingPunct="1"/>
            <a:r>
              <a:rPr lang="en-GB" noProof="0"/>
              <a:t>Fourth level</a:t>
            </a:r>
          </a:p>
          <a:p>
            <a:pPr lvl="4" rtl="0" eaLnBrk="1" latinLnBrk="0" hangingPunct="1"/>
            <a:r>
              <a:rPr lang="en-GB" noProof="0"/>
              <a:t>Fifth level</a:t>
            </a:r>
            <a:endParaRPr kumimoji="0" lang="en-GB" noProof="0" dirty="0"/>
          </a:p>
        </p:txBody>
      </p:sp>
      <p:sp>
        <p:nvSpPr>
          <p:cNvPr id="5" name="Footer Placeholder 4"/>
          <p:cNvSpPr>
            <a:spLocks noGrp="1"/>
          </p:cNvSpPr>
          <p:nvPr>
            <p:ph type="ftr" sz="quarter" idx="11"/>
          </p:nvPr>
        </p:nvSpPr>
        <p:spPr/>
        <p:txBody>
          <a:bodyPr rtlCol="0"/>
          <a:lstStyle/>
          <a:p>
            <a:pPr rtl="0"/>
            <a:r>
              <a:rPr lang="en-GB" noProof="0" dirty="0"/>
              <a:t>Add a footer</a:t>
            </a:r>
          </a:p>
        </p:txBody>
      </p:sp>
      <p:sp>
        <p:nvSpPr>
          <p:cNvPr id="4" name="Date Placeholder 3"/>
          <p:cNvSpPr>
            <a:spLocks noGrp="1"/>
          </p:cNvSpPr>
          <p:nvPr>
            <p:ph type="dt" sz="half" idx="10"/>
          </p:nvPr>
        </p:nvSpPr>
        <p:spPr/>
        <p:txBody>
          <a:bodyPr rtlCol="0"/>
          <a:lstStyle/>
          <a:p>
            <a:pPr rtl="0"/>
            <a:fld id="{71F23539-3F81-4F1E-A9B7-5CE0C1986E23}" type="datetime1">
              <a:rPr lang="en-GB" noProof="0" smtClean="0"/>
              <a:t>22/01/2025</a:t>
            </a:fld>
            <a:endParaRPr lang="en-GB" noProof="0" dirty="0"/>
          </a:p>
        </p:txBody>
      </p:sp>
      <p:sp>
        <p:nvSpPr>
          <p:cNvPr id="6" name="Slide Number Placeholder 5"/>
          <p:cNvSpPr>
            <a:spLocks noGrp="1"/>
          </p:cNvSpPr>
          <p:nvPr>
            <p:ph type="sldNum" sz="quarter" idx="12"/>
          </p:nvPr>
        </p:nvSpPr>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3594303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1968322"/>
            <a:ext cx="10363200" cy="1362075"/>
          </a:xfrm>
        </p:spPr>
        <p:txBody>
          <a:bodyPr rtlCol="0" anchor="b">
            <a:noAutofit/>
          </a:bodyPr>
          <a:lstStyle>
            <a:lvl1pPr algn="l">
              <a:buNone/>
              <a:defRPr sz="4300" b="1" cap="none" baseline="0">
                <a:ln w="12700">
                  <a:solidFill>
                    <a:schemeClr val="accent2">
                      <a:shade val="90000"/>
                      <a:satMod val="150000"/>
                    </a:schemeClr>
                  </a:solidFill>
                </a:ln>
                <a:solidFill>
                  <a:schemeClr val="accent2"/>
                </a:solidFill>
                <a:effectLst/>
              </a:defRPr>
            </a:lvl1pPr>
          </a:lstStyle>
          <a:p>
            <a:pPr rtl="0"/>
            <a:r>
              <a:rPr lang="en-GB" noProof="0"/>
              <a:t>Click to edit Master title style</a:t>
            </a:r>
            <a:endParaRPr kumimoji="0" lang="en-GB" noProof="0" dirty="0"/>
          </a:p>
        </p:txBody>
      </p:sp>
      <p:sp>
        <p:nvSpPr>
          <p:cNvPr id="3" name="Text Placeholder 2"/>
          <p:cNvSpPr>
            <a:spLocks noGrp="1"/>
          </p:cNvSpPr>
          <p:nvPr>
            <p:ph type="body" idx="1"/>
          </p:nvPr>
        </p:nvSpPr>
        <p:spPr>
          <a:xfrm>
            <a:off x="963084" y="3367088"/>
            <a:ext cx="10363200" cy="1509712"/>
          </a:xfrm>
        </p:spPr>
        <p:txBody>
          <a:bodyPr rtlCol="0"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rtl="0" eaLnBrk="1" latinLnBrk="0" hangingPunct="1"/>
            <a:r>
              <a:rPr lang="en-GB" noProof="0"/>
              <a:t>Click to edit Master text styles</a:t>
            </a:r>
          </a:p>
        </p:txBody>
      </p:sp>
      <p:sp>
        <p:nvSpPr>
          <p:cNvPr id="5" name="Footer Placeholder 4"/>
          <p:cNvSpPr>
            <a:spLocks noGrp="1"/>
          </p:cNvSpPr>
          <p:nvPr>
            <p:ph type="ftr" sz="quarter" idx="11"/>
          </p:nvPr>
        </p:nvSpPr>
        <p:spPr/>
        <p:txBody>
          <a:bodyPr rtlCol="0"/>
          <a:lstStyle/>
          <a:p>
            <a:pPr rtl="0"/>
            <a:r>
              <a:rPr lang="en-GB" noProof="0" dirty="0"/>
              <a:t>Add a footer</a:t>
            </a:r>
          </a:p>
        </p:txBody>
      </p:sp>
      <p:sp>
        <p:nvSpPr>
          <p:cNvPr id="4" name="Date Placeholder 3"/>
          <p:cNvSpPr>
            <a:spLocks noGrp="1"/>
          </p:cNvSpPr>
          <p:nvPr>
            <p:ph type="dt" sz="half" idx="10"/>
          </p:nvPr>
        </p:nvSpPr>
        <p:spPr/>
        <p:txBody>
          <a:bodyPr rtlCol="0"/>
          <a:lstStyle/>
          <a:p>
            <a:pPr rtl="0"/>
            <a:fld id="{56854DA5-E4EE-42EA-9BC9-3160B1480769}" type="datetime1">
              <a:rPr lang="en-GB" noProof="0" smtClean="0"/>
              <a:t>22/01/2025</a:t>
            </a:fld>
            <a:endParaRPr lang="en-GB" noProof="0" dirty="0"/>
          </a:p>
        </p:txBody>
      </p:sp>
      <p:sp>
        <p:nvSpPr>
          <p:cNvPr id="6" name="Slide Number Placeholder 5"/>
          <p:cNvSpPr>
            <a:spLocks noGrp="1"/>
          </p:cNvSpPr>
          <p:nvPr>
            <p:ph type="sldNum" sz="quarter" idx="12"/>
          </p:nvPr>
        </p:nvSpPr>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270512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noProof="0"/>
              <a:t>Click to edit Master title style</a:t>
            </a:r>
            <a:endParaRPr lang="en-GB" noProof="0" dirty="0"/>
          </a:p>
        </p:txBody>
      </p:sp>
      <p:sp>
        <p:nvSpPr>
          <p:cNvPr id="3" name="Content Placeholder 2"/>
          <p:cNvSpPr>
            <a:spLocks noGrp="1"/>
          </p:cNvSpPr>
          <p:nvPr>
            <p:ph sz="half" idx="1"/>
          </p:nvPr>
        </p:nvSpPr>
        <p:spPr>
          <a:xfrm>
            <a:off x="609600" y="2249425"/>
            <a:ext cx="5384800" cy="4341875"/>
          </a:xfrm>
        </p:spPr>
        <p:txBody>
          <a:bodyPr rtlCol="0"/>
          <a:lstStyle>
            <a:lvl1pPr>
              <a:defRPr sz="2000"/>
            </a:lvl1pPr>
            <a:lvl2pPr>
              <a:defRPr sz="1900"/>
            </a:lvl2pPr>
            <a:lvl3pPr>
              <a:defRPr sz="1800"/>
            </a:lvl3pPr>
            <a:lvl4pPr>
              <a:defRPr sz="1800"/>
            </a:lvl4pPr>
            <a:lvl5pPr>
              <a:defRPr sz="1800"/>
            </a:lvl5pPr>
          </a:lstStyle>
          <a:p>
            <a:pPr lvl="0" rtl="0" eaLnBrk="1" latinLnBrk="0" hangingPunct="1"/>
            <a:r>
              <a:rPr lang="en-GB" noProof="0"/>
              <a:t>Click to edit Master text styles</a:t>
            </a:r>
          </a:p>
          <a:p>
            <a:pPr lvl="1" rtl="0" eaLnBrk="1" latinLnBrk="0" hangingPunct="1"/>
            <a:r>
              <a:rPr lang="en-GB" noProof="0"/>
              <a:t>Second level</a:t>
            </a:r>
          </a:p>
          <a:p>
            <a:pPr lvl="2" rtl="0" eaLnBrk="1" latinLnBrk="0" hangingPunct="1"/>
            <a:r>
              <a:rPr lang="en-GB" noProof="0"/>
              <a:t>Third level</a:t>
            </a:r>
          </a:p>
          <a:p>
            <a:pPr lvl="3" rtl="0" eaLnBrk="1" latinLnBrk="0" hangingPunct="1"/>
            <a:r>
              <a:rPr lang="en-GB" noProof="0"/>
              <a:t>Fourth level</a:t>
            </a:r>
          </a:p>
          <a:p>
            <a:pPr lvl="4" rtl="0" eaLnBrk="1" latinLnBrk="0" hangingPunct="1"/>
            <a:r>
              <a:rPr lang="en-GB" noProof="0"/>
              <a:t>Fifth level</a:t>
            </a:r>
            <a:endParaRPr kumimoji="0" lang="en-GB" noProof="0" dirty="0"/>
          </a:p>
        </p:txBody>
      </p:sp>
      <p:sp>
        <p:nvSpPr>
          <p:cNvPr id="4" name="Content Placeholder 3"/>
          <p:cNvSpPr>
            <a:spLocks noGrp="1"/>
          </p:cNvSpPr>
          <p:nvPr>
            <p:ph sz="half" idx="2"/>
          </p:nvPr>
        </p:nvSpPr>
        <p:spPr>
          <a:xfrm>
            <a:off x="6197600" y="2249425"/>
            <a:ext cx="5384800" cy="4341875"/>
          </a:xfrm>
        </p:spPr>
        <p:txBody>
          <a:bodyPr rtlCol="0"/>
          <a:lstStyle>
            <a:lvl1pPr>
              <a:defRPr sz="2000"/>
            </a:lvl1pPr>
            <a:lvl2pPr>
              <a:defRPr sz="1900"/>
            </a:lvl2pPr>
            <a:lvl3pPr>
              <a:defRPr sz="1800"/>
            </a:lvl3pPr>
            <a:lvl4pPr>
              <a:defRPr sz="1800"/>
            </a:lvl4pPr>
            <a:lvl5pPr>
              <a:defRPr sz="1800"/>
            </a:lvl5pPr>
          </a:lstStyle>
          <a:p>
            <a:pPr lvl="0" rtl="0" eaLnBrk="1" latinLnBrk="0" hangingPunct="1"/>
            <a:r>
              <a:rPr lang="en-GB" noProof="0"/>
              <a:t>Click to edit Master text styles</a:t>
            </a:r>
          </a:p>
          <a:p>
            <a:pPr lvl="1" rtl="0" eaLnBrk="1" latinLnBrk="0" hangingPunct="1"/>
            <a:r>
              <a:rPr lang="en-GB" noProof="0"/>
              <a:t>Second level</a:t>
            </a:r>
          </a:p>
          <a:p>
            <a:pPr lvl="2" rtl="0" eaLnBrk="1" latinLnBrk="0" hangingPunct="1"/>
            <a:r>
              <a:rPr lang="en-GB" noProof="0"/>
              <a:t>Third level</a:t>
            </a:r>
          </a:p>
          <a:p>
            <a:pPr lvl="3" rtl="0" eaLnBrk="1" latinLnBrk="0" hangingPunct="1"/>
            <a:r>
              <a:rPr lang="en-GB" noProof="0"/>
              <a:t>Fourth level</a:t>
            </a:r>
          </a:p>
          <a:p>
            <a:pPr lvl="4" rtl="0" eaLnBrk="1" latinLnBrk="0" hangingPunct="1"/>
            <a:r>
              <a:rPr lang="en-GB" noProof="0"/>
              <a:t>Fifth level</a:t>
            </a:r>
            <a:endParaRPr kumimoji="0" lang="en-GB" noProof="0" dirty="0"/>
          </a:p>
        </p:txBody>
      </p:sp>
      <p:sp>
        <p:nvSpPr>
          <p:cNvPr id="6" name="Footer Placeholder 5"/>
          <p:cNvSpPr>
            <a:spLocks noGrp="1"/>
          </p:cNvSpPr>
          <p:nvPr>
            <p:ph type="ftr" sz="quarter" idx="11"/>
          </p:nvPr>
        </p:nvSpPr>
        <p:spPr/>
        <p:txBody>
          <a:bodyPr rtlCol="0"/>
          <a:lstStyle/>
          <a:p>
            <a:pPr rtl="0"/>
            <a:r>
              <a:rPr lang="en-GB" noProof="0" dirty="0"/>
              <a:t>Add a footer</a:t>
            </a:r>
          </a:p>
        </p:txBody>
      </p:sp>
      <p:sp>
        <p:nvSpPr>
          <p:cNvPr id="5" name="Date Placeholder 4"/>
          <p:cNvSpPr>
            <a:spLocks noGrp="1"/>
          </p:cNvSpPr>
          <p:nvPr>
            <p:ph type="dt" sz="half" idx="10"/>
          </p:nvPr>
        </p:nvSpPr>
        <p:spPr/>
        <p:txBody>
          <a:bodyPr rtlCol="0"/>
          <a:lstStyle/>
          <a:p>
            <a:pPr rtl="0"/>
            <a:fld id="{E9A1BF5D-7537-4BA8-9976-6302714DE26C}" type="datetime1">
              <a:rPr lang="en-GB" noProof="0" smtClean="0"/>
              <a:t>22/01/2025</a:t>
            </a:fld>
            <a:endParaRPr lang="en-GB" noProof="0" dirty="0"/>
          </a:p>
        </p:txBody>
      </p:sp>
      <p:sp>
        <p:nvSpPr>
          <p:cNvPr id="7" name="Slide Number Placeholder 6"/>
          <p:cNvSpPr>
            <a:spLocks noGrp="1"/>
          </p:cNvSpPr>
          <p:nvPr>
            <p:ph type="sldNum" sz="quarter" idx="12"/>
          </p:nvPr>
        </p:nvSpPr>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3446445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0" orient="horz" pos="2160" userDrawn="1">
          <p15:clr>
            <a:srgbClr val="FBAE40"/>
          </p15:clr>
        </p15:guide>
        <p15:guide id="1"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1143000"/>
            <a:ext cx="11176000" cy="1069848"/>
          </a:xfrm>
        </p:spPr>
        <p:txBody>
          <a:bodyPr rtlCol="0" anchor="ctr"/>
          <a:lstStyle>
            <a:lvl1pPr>
              <a:defRPr sz="4000" b="0" i="0" cap="none" baseline="0"/>
            </a:lvl1pPr>
          </a:lstStyle>
          <a:p>
            <a:pPr rtl="0"/>
            <a:r>
              <a:rPr lang="en-GB" noProof="0"/>
              <a:t>Click to edit Master title style</a:t>
            </a:r>
            <a:endParaRPr lang="en-GB" noProof="0" dirty="0"/>
          </a:p>
        </p:txBody>
      </p:sp>
      <p:sp>
        <p:nvSpPr>
          <p:cNvPr id="3" name="Text Placeholder 2"/>
          <p:cNvSpPr>
            <a:spLocks noGrp="1"/>
          </p:cNvSpPr>
          <p:nvPr>
            <p:ph type="body" idx="1"/>
          </p:nvPr>
        </p:nvSpPr>
        <p:spPr>
          <a:xfrm>
            <a:off x="508000" y="2244970"/>
            <a:ext cx="5388864" cy="457200"/>
          </a:xfrm>
          <a:solidFill>
            <a:schemeClr val="accent2">
              <a:lumMod val="60000"/>
              <a:lumOff val="40000"/>
              <a:alpha val="25000"/>
            </a:schemeClr>
          </a:solidFill>
          <a:ln w="12700">
            <a:solidFill>
              <a:schemeClr val="accent2"/>
            </a:solidFill>
          </a:ln>
        </p:spPr>
        <p:txBody>
          <a:bodyPr rtlCol="0"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rtl="0" eaLnBrk="1" latinLnBrk="0" hangingPunct="1"/>
            <a:r>
              <a:rPr lang="en-GB" noProof="0"/>
              <a:t>Click to edit Master text styles</a:t>
            </a:r>
          </a:p>
        </p:txBody>
      </p:sp>
      <p:sp>
        <p:nvSpPr>
          <p:cNvPr id="5" name="Content Placeholder 4"/>
          <p:cNvSpPr>
            <a:spLocks noGrp="1"/>
          </p:cNvSpPr>
          <p:nvPr>
            <p:ph sz="quarter" idx="2"/>
          </p:nvPr>
        </p:nvSpPr>
        <p:spPr>
          <a:xfrm>
            <a:off x="508000" y="2708519"/>
            <a:ext cx="5388864" cy="3886200"/>
          </a:xfrm>
        </p:spPr>
        <p:txBody>
          <a:bodyPr rtlCol="0"/>
          <a:lstStyle>
            <a:lvl1pPr>
              <a:defRPr sz="2000"/>
            </a:lvl1pPr>
            <a:lvl2pPr>
              <a:defRPr sz="2000"/>
            </a:lvl2pPr>
            <a:lvl3pPr>
              <a:defRPr sz="1800"/>
            </a:lvl3pPr>
            <a:lvl4pPr>
              <a:defRPr sz="1600"/>
            </a:lvl4pPr>
            <a:lvl5pPr>
              <a:defRPr sz="1600"/>
            </a:lvl5pPr>
          </a:lstStyle>
          <a:p>
            <a:pPr lvl="0" rtl="0" eaLnBrk="1" latinLnBrk="0" hangingPunct="1"/>
            <a:r>
              <a:rPr lang="en-GB" noProof="0"/>
              <a:t>Click to edit Master text styles</a:t>
            </a:r>
          </a:p>
          <a:p>
            <a:pPr lvl="1" rtl="0" eaLnBrk="1" latinLnBrk="0" hangingPunct="1"/>
            <a:r>
              <a:rPr lang="en-GB" noProof="0"/>
              <a:t>Second level</a:t>
            </a:r>
          </a:p>
          <a:p>
            <a:pPr lvl="2" rtl="0" eaLnBrk="1" latinLnBrk="0" hangingPunct="1"/>
            <a:r>
              <a:rPr lang="en-GB" noProof="0"/>
              <a:t>Third level</a:t>
            </a:r>
          </a:p>
          <a:p>
            <a:pPr lvl="3" rtl="0" eaLnBrk="1" latinLnBrk="0" hangingPunct="1"/>
            <a:r>
              <a:rPr lang="en-GB" noProof="0"/>
              <a:t>Fourth level</a:t>
            </a:r>
          </a:p>
          <a:p>
            <a:pPr lvl="4" rtl="0" eaLnBrk="1" latinLnBrk="0" hangingPunct="1"/>
            <a:r>
              <a:rPr lang="en-GB" noProof="0"/>
              <a:t>Fifth level</a:t>
            </a:r>
            <a:endParaRPr kumimoji="0" lang="en-GB" noProof="0" dirty="0"/>
          </a:p>
        </p:txBody>
      </p:sp>
      <p:sp>
        <p:nvSpPr>
          <p:cNvPr id="4" name="Text Placeholder 3"/>
          <p:cNvSpPr>
            <a:spLocks noGrp="1"/>
          </p:cNvSpPr>
          <p:nvPr>
            <p:ph type="body" sz="half" idx="3"/>
          </p:nvPr>
        </p:nvSpPr>
        <p:spPr>
          <a:xfrm>
            <a:off x="6294968" y="2244970"/>
            <a:ext cx="5389033" cy="457200"/>
          </a:xfrm>
          <a:solidFill>
            <a:schemeClr val="accent2">
              <a:lumMod val="60000"/>
              <a:lumOff val="40000"/>
              <a:alpha val="25000"/>
            </a:schemeClr>
          </a:solidFill>
          <a:ln w="12700">
            <a:solidFill>
              <a:schemeClr val="accent2"/>
            </a:solidFill>
          </a:ln>
        </p:spPr>
        <p:txBody>
          <a:bodyPr rtlCol="0"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rtl="0" eaLnBrk="1" latinLnBrk="0" hangingPunct="1"/>
            <a:r>
              <a:rPr lang="en-GB" noProof="0"/>
              <a:t>Click to edit Master text styles</a:t>
            </a:r>
          </a:p>
        </p:txBody>
      </p:sp>
      <p:sp>
        <p:nvSpPr>
          <p:cNvPr id="6" name="Content Placeholder 5"/>
          <p:cNvSpPr>
            <a:spLocks noGrp="1"/>
          </p:cNvSpPr>
          <p:nvPr>
            <p:ph sz="quarter" idx="4"/>
          </p:nvPr>
        </p:nvSpPr>
        <p:spPr>
          <a:xfrm>
            <a:off x="6291073" y="2708519"/>
            <a:ext cx="5389033" cy="3886200"/>
          </a:xfrm>
        </p:spPr>
        <p:txBody>
          <a:bodyPr rtlCol="0"/>
          <a:lstStyle>
            <a:lvl1pPr>
              <a:defRPr sz="2000"/>
            </a:lvl1pPr>
            <a:lvl2pPr>
              <a:defRPr sz="2000"/>
            </a:lvl2pPr>
            <a:lvl3pPr>
              <a:defRPr sz="1800"/>
            </a:lvl3pPr>
            <a:lvl4pPr>
              <a:defRPr sz="1600"/>
            </a:lvl4pPr>
            <a:lvl5pPr>
              <a:defRPr sz="1600"/>
            </a:lvl5pPr>
          </a:lstStyle>
          <a:p>
            <a:pPr lvl="0" rtl="0" eaLnBrk="1" latinLnBrk="0" hangingPunct="1"/>
            <a:r>
              <a:rPr lang="en-GB" noProof="0"/>
              <a:t>Click to edit Master text styles</a:t>
            </a:r>
          </a:p>
          <a:p>
            <a:pPr lvl="1" rtl="0" eaLnBrk="1" latinLnBrk="0" hangingPunct="1"/>
            <a:r>
              <a:rPr lang="en-GB" noProof="0"/>
              <a:t>Second level</a:t>
            </a:r>
          </a:p>
          <a:p>
            <a:pPr lvl="2" rtl="0" eaLnBrk="1" latinLnBrk="0" hangingPunct="1"/>
            <a:r>
              <a:rPr lang="en-GB" noProof="0"/>
              <a:t>Third level</a:t>
            </a:r>
          </a:p>
          <a:p>
            <a:pPr lvl="3" rtl="0" eaLnBrk="1" latinLnBrk="0" hangingPunct="1"/>
            <a:r>
              <a:rPr lang="en-GB" noProof="0"/>
              <a:t>Fourth level</a:t>
            </a:r>
          </a:p>
          <a:p>
            <a:pPr lvl="4" rtl="0" eaLnBrk="1" latinLnBrk="0" hangingPunct="1"/>
            <a:r>
              <a:rPr lang="en-GB" noProof="0"/>
              <a:t>Fifth level</a:t>
            </a:r>
            <a:endParaRPr kumimoji="0" lang="en-GB" noProof="0" dirty="0"/>
          </a:p>
        </p:txBody>
      </p:sp>
      <p:sp>
        <p:nvSpPr>
          <p:cNvPr id="28" name="Footer Placeholder 27"/>
          <p:cNvSpPr>
            <a:spLocks noGrp="1"/>
          </p:cNvSpPr>
          <p:nvPr>
            <p:ph type="ftr" sz="quarter" idx="12"/>
          </p:nvPr>
        </p:nvSpPr>
        <p:spPr/>
        <p:txBody>
          <a:bodyPr rtlCol="0"/>
          <a:lstStyle/>
          <a:p>
            <a:pPr rtl="0"/>
            <a:r>
              <a:rPr lang="en-GB" noProof="0" dirty="0"/>
              <a:t>Add a footer</a:t>
            </a:r>
          </a:p>
        </p:txBody>
      </p:sp>
      <p:sp>
        <p:nvSpPr>
          <p:cNvPr id="26" name="Date Placeholder 25"/>
          <p:cNvSpPr>
            <a:spLocks noGrp="1"/>
          </p:cNvSpPr>
          <p:nvPr>
            <p:ph type="dt" sz="half" idx="10"/>
          </p:nvPr>
        </p:nvSpPr>
        <p:spPr/>
        <p:txBody>
          <a:bodyPr rtlCol="0"/>
          <a:lstStyle/>
          <a:p>
            <a:pPr rtl="0"/>
            <a:fld id="{8F8E4797-21F6-4D41-B035-97FEABB63BCE}" type="datetime1">
              <a:rPr lang="en-GB" noProof="0" smtClean="0"/>
              <a:t>22/01/2025</a:t>
            </a:fld>
            <a:endParaRPr lang="en-GB" noProof="0" dirty="0"/>
          </a:p>
        </p:txBody>
      </p:sp>
      <p:sp>
        <p:nvSpPr>
          <p:cNvPr id="27" name="Slide Number Placeholder 26"/>
          <p:cNvSpPr>
            <a:spLocks noGrp="1"/>
          </p:cNvSpPr>
          <p:nvPr>
            <p:ph type="sldNum" sz="quarter" idx="11"/>
          </p:nvPr>
        </p:nvSpPr>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37071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10972800" cy="1069848"/>
          </a:xfrm>
        </p:spPr>
        <p:txBody>
          <a:bodyPr rtlCol="0" anchor="ctr"/>
          <a:lstStyle>
            <a:lvl1pPr>
              <a:defRPr sz="4000">
                <a:solidFill>
                  <a:schemeClr val="tx2"/>
                </a:solidFill>
              </a:defRPr>
            </a:lvl1pPr>
          </a:lstStyle>
          <a:p>
            <a:pPr rtl="0"/>
            <a:r>
              <a:rPr lang="en-GB" noProof="0"/>
              <a:t>Click to edit Master title style</a:t>
            </a:r>
            <a:endParaRPr lang="en-GB" noProof="0" dirty="0"/>
          </a:p>
        </p:txBody>
      </p:sp>
      <p:sp>
        <p:nvSpPr>
          <p:cNvPr id="4" name="Footer Placeholder 3"/>
          <p:cNvSpPr>
            <a:spLocks noGrp="1"/>
          </p:cNvSpPr>
          <p:nvPr>
            <p:ph type="ftr" sz="quarter" idx="11"/>
          </p:nvPr>
        </p:nvSpPr>
        <p:spPr>
          <a:xfrm>
            <a:off x="7010400" y="612648"/>
            <a:ext cx="1767840" cy="457200"/>
          </a:xfrm>
        </p:spPr>
        <p:txBody>
          <a:bodyPr rtlCol="0"/>
          <a:lstStyle/>
          <a:p>
            <a:pPr rtl="0"/>
            <a:r>
              <a:rPr lang="en-GB" noProof="0" dirty="0"/>
              <a:t>Add a footer</a:t>
            </a:r>
          </a:p>
        </p:txBody>
      </p:sp>
      <p:sp>
        <p:nvSpPr>
          <p:cNvPr id="3" name="Date Placeholder 2"/>
          <p:cNvSpPr>
            <a:spLocks noGrp="1"/>
          </p:cNvSpPr>
          <p:nvPr>
            <p:ph type="dt" sz="half" idx="10"/>
          </p:nvPr>
        </p:nvSpPr>
        <p:spPr>
          <a:xfrm>
            <a:off x="8778240" y="612648"/>
            <a:ext cx="1276352" cy="457200"/>
          </a:xfrm>
        </p:spPr>
        <p:txBody>
          <a:bodyPr rtlCol="0"/>
          <a:lstStyle/>
          <a:p>
            <a:pPr rtl="0"/>
            <a:fld id="{4EC45D07-A3FD-40EE-BB45-F5E3D0F2E1C8}" type="datetime1">
              <a:rPr lang="en-GB" noProof="0" smtClean="0"/>
              <a:t>22/01/2025</a:t>
            </a:fld>
            <a:endParaRPr lang="en-GB" noProof="0" dirty="0"/>
          </a:p>
        </p:txBody>
      </p:sp>
      <p:sp>
        <p:nvSpPr>
          <p:cNvPr id="5" name="Slide Number Placeholder 4"/>
          <p:cNvSpPr>
            <a:spLocks noGrp="1"/>
          </p:cNvSpPr>
          <p:nvPr>
            <p:ph type="sldNum" sz="quarter" idx="12"/>
          </p:nvPr>
        </p:nvSpPr>
        <p:spPr>
          <a:xfrm>
            <a:off x="10899648" y="2272"/>
            <a:ext cx="1016000" cy="365760"/>
          </a:xfrm>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3821952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rtlCol="0"/>
          <a:lstStyle/>
          <a:p>
            <a:pPr rtl="0"/>
            <a:r>
              <a:rPr lang="en-GB" noProof="0" dirty="0"/>
              <a:t>Add a footer</a:t>
            </a:r>
          </a:p>
        </p:txBody>
      </p:sp>
      <p:sp>
        <p:nvSpPr>
          <p:cNvPr id="2" name="Date Placeholder 1"/>
          <p:cNvSpPr>
            <a:spLocks noGrp="1"/>
          </p:cNvSpPr>
          <p:nvPr>
            <p:ph type="dt" sz="half" idx="10"/>
          </p:nvPr>
        </p:nvSpPr>
        <p:spPr/>
        <p:txBody>
          <a:bodyPr rtlCol="0"/>
          <a:lstStyle/>
          <a:p>
            <a:pPr rtl="0"/>
            <a:fld id="{30FFDAF9-DFA9-4947-9568-03347A66D233}" type="datetime1">
              <a:rPr lang="en-GB" noProof="0" smtClean="0"/>
              <a:t>22/01/2025</a:t>
            </a:fld>
            <a:endParaRPr lang="en-GB" noProof="0" dirty="0"/>
          </a:p>
        </p:txBody>
      </p:sp>
      <p:sp>
        <p:nvSpPr>
          <p:cNvPr id="4" name="Slide Number Placeholder 3"/>
          <p:cNvSpPr>
            <a:spLocks noGrp="1"/>
          </p:cNvSpPr>
          <p:nvPr>
            <p:ph type="sldNum" sz="quarter" idx="12"/>
          </p:nvPr>
        </p:nvSpPr>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1135695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37995" y="1101970"/>
            <a:ext cx="4511040" cy="877824"/>
          </a:xfrm>
        </p:spPr>
        <p:txBody>
          <a:bodyPr rtlCol="0" anchor="b"/>
          <a:lstStyle>
            <a:lvl1pPr algn="l">
              <a:buNone/>
              <a:defRPr sz="1800" b="1"/>
            </a:lvl1pPr>
          </a:lstStyle>
          <a:p>
            <a:pPr rtl="0"/>
            <a:r>
              <a:rPr lang="en-GB" noProof="0" dirty="0"/>
              <a:t>Edit Master title style</a:t>
            </a:r>
          </a:p>
        </p:txBody>
      </p:sp>
      <p:sp>
        <p:nvSpPr>
          <p:cNvPr id="4" name="Content Placeholder 3"/>
          <p:cNvSpPr>
            <a:spLocks noGrp="1"/>
          </p:cNvSpPr>
          <p:nvPr>
            <p:ph sz="half" idx="1"/>
          </p:nvPr>
        </p:nvSpPr>
        <p:spPr>
          <a:xfrm>
            <a:off x="203200" y="776287"/>
            <a:ext cx="6803136" cy="5805083"/>
          </a:xfrm>
        </p:spPr>
        <p:txBody>
          <a:bodyPr rtlCol="0"/>
          <a:lstStyle>
            <a:lvl1pPr>
              <a:defRPr sz="3200"/>
            </a:lvl1pPr>
            <a:lvl2pPr>
              <a:defRPr sz="2800"/>
            </a:lvl2pPr>
            <a:lvl3pPr>
              <a:defRPr sz="2400"/>
            </a:lvl3pPr>
            <a:lvl4pPr>
              <a:defRPr sz="2000"/>
            </a:lvl4pPr>
            <a:lvl5pPr>
              <a:defRPr sz="2000"/>
            </a:lvl5pPr>
          </a:lstStyle>
          <a:p>
            <a:pPr lvl="0" rtl="0" eaLnBrk="1" latinLnBrk="0" hangingPunct="1"/>
            <a:r>
              <a:rPr lang="en-GB" noProof="0"/>
              <a:t>Click to edit Master text styles</a:t>
            </a:r>
          </a:p>
          <a:p>
            <a:pPr lvl="1" rtl="0" eaLnBrk="1" latinLnBrk="0" hangingPunct="1"/>
            <a:r>
              <a:rPr lang="en-GB" noProof="0"/>
              <a:t>Second level</a:t>
            </a:r>
          </a:p>
          <a:p>
            <a:pPr lvl="2" rtl="0" eaLnBrk="1" latinLnBrk="0" hangingPunct="1"/>
            <a:r>
              <a:rPr lang="en-GB" noProof="0"/>
              <a:t>Third level</a:t>
            </a:r>
          </a:p>
          <a:p>
            <a:pPr lvl="3" rtl="0" eaLnBrk="1" latinLnBrk="0" hangingPunct="1"/>
            <a:r>
              <a:rPr lang="en-GB" noProof="0"/>
              <a:t>Fourth level</a:t>
            </a:r>
          </a:p>
          <a:p>
            <a:pPr lvl="4" rtl="0" eaLnBrk="1" latinLnBrk="0" hangingPunct="1"/>
            <a:r>
              <a:rPr lang="en-GB" noProof="0"/>
              <a:t>Fifth level</a:t>
            </a:r>
            <a:endParaRPr kumimoji="0" lang="en-GB" noProof="0" dirty="0"/>
          </a:p>
        </p:txBody>
      </p:sp>
      <p:sp>
        <p:nvSpPr>
          <p:cNvPr id="3" name="Text Placeholder 2"/>
          <p:cNvSpPr>
            <a:spLocks noGrp="1"/>
          </p:cNvSpPr>
          <p:nvPr>
            <p:ph type="body" idx="2"/>
          </p:nvPr>
        </p:nvSpPr>
        <p:spPr>
          <a:xfrm>
            <a:off x="7137995" y="2010727"/>
            <a:ext cx="4511040" cy="4580573"/>
          </a:xfrm>
        </p:spPr>
        <p:txBody>
          <a:bodyPr rtlCol="0"/>
          <a:lstStyle>
            <a:lvl1pPr marL="9144" indent="0">
              <a:buNone/>
              <a:defRPr sz="1400"/>
            </a:lvl1pPr>
            <a:lvl2pPr>
              <a:buNone/>
              <a:defRPr sz="1200"/>
            </a:lvl2pPr>
            <a:lvl3pPr>
              <a:buNone/>
              <a:defRPr sz="1000"/>
            </a:lvl3pPr>
            <a:lvl4pPr>
              <a:buNone/>
              <a:defRPr sz="900"/>
            </a:lvl4pPr>
            <a:lvl5pPr>
              <a:buNone/>
              <a:defRPr sz="900"/>
            </a:lvl5pPr>
          </a:lstStyle>
          <a:p>
            <a:pPr lvl="0" rtl="0" eaLnBrk="1" latinLnBrk="0" hangingPunct="1"/>
            <a:r>
              <a:rPr lang="en-GB" noProof="0"/>
              <a:t>Click to edit Master text styles</a:t>
            </a:r>
          </a:p>
        </p:txBody>
      </p:sp>
      <p:sp>
        <p:nvSpPr>
          <p:cNvPr id="6" name="Footer Placeholder 5"/>
          <p:cNvSpPr>
            <a:spLocks noGrp="1"/>
          </p:cNvSpPr>
          <p:nvPr>
            <p:ph type="ftr" sz="quarter" idx="11"/>
          </p:nvPr>
        </p:nvSpPr>
        <p:spPr/>
        <p:txBody>
          <a:bodyPr rtlCol="0"/>
          <a:lstStyle/>
          <a:p>
            <a:pPr rtl="0"/>
            <a:r>
              <a:rPr lang="en-GB" noProof="0" dirty="0"/>
              <a:t>Add a footer</a:t>
            </a:r>
          </a:p>
        </p:txBody>
      </p:sp>
      <p:sp>
        <p:nvSpPr>
          <p:cNvPr id="5" name="Date Placeholder 4"/>
          <p:cNvSpPr>
            <a:spLocks noGrp="1"/>
          </p:cNvSpPr>
          <p:nvPr>
            <p:ph type="dt" sz="half" idx="10"/>
          </p:nvPr>
        </p:nvSpPr>
        <p:spPr/>
        <p:txBody>
          <a:bodyPr rtlCol="0"/>
          <a:lstStyle/>
          <a:p>
            <a:pPr rtl="0"/>
            <a:fld id="{D89D711C-098E-40E1-BE23-CFCA1FAB8359}" type="datetime1">
              <a:rPr lang="en-GB" noProof="0" smtClean="0"/>
              <a:t>22/01/2025</a:t>
            </a:fld>
            <a:endParaRPr lang="en-GB" noProof="0" dirty="0"/>
          </a:p>
        </p:txBody>
      </p:sp>
      <p:sp>
        <p:nvSpPr>
          <p:cNvPr id="7" name="Slide Number Placeholder 6"/>
          <p:cNvSpPr>
            <a:spLocks noGrp="1"/>
          </p:cNvSpPr>
          <p:nvPr>
            <p:ph type="sldNum" sz="quarter" idx="12"/>
          </p:nvPr>
        </p:nvSpPr>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498685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3" y="1109161"/>
            <a:ext cx="782404" cy="4681637"/>
          </a:xfrm>
        </p:spPr>
        <p:txBody>
          <a:bodyPr vert="vert270" lIns="45720" tIns="0" rIns="45720" rtlCol="0" anchor="t"/>
          <a:lstStyle>
            <a:lvl1pPr algn="ctr">
              <a:buNone/>
              <a:defRPr sz="2000" b="1"/>
            </a:lvl1pPr>
          </a:lstStyle>
          <a:p>
            <a:pPr rtl="0"/>
            <a:r>
              <a:rPr lang="en-GB" noProof="0"/>
              <a:t>Click to edit Master title style</a:t>
            </a:r>
            <a:endParaRPr lang="en-GB" noProof="0" dirty="0"/>
          </a:p>
        </p:txBody>
      </p:sp>
      <p:sp>
        <p:nvSpPr>
          <p:cNvPr id="3" name="Picture Placeholder 2" descr="An empty placeholder to add an image. Click on the placeholder and select the image that you wish to add"/>
          <p:cNvSpPr>
            <a:spLocks noGrp="1"/>
          </p:cNvSpPr>
          <p:nvPr>
            <p:ph type="pic" idx="1"/>
          </p:nvPr>
        </p:nvSpPr>
        <p:spPr>
          <a:xfrm>
            <a:off x="538228" y="1143000"/>
            <a:ext cx="6096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rtlCol="0"/>
          <a:lstStyle>
            <a:lvl1pPr marL="0" indent="0">
              <a:buNone/>
              <a:defRPr sz="3200"/>
            </a:lvl1pPr>
          </a:lstStyle>
          <a:p>
            <a:pPr rtl="0"/>
            <a:r>
              <a:rPr lang="en-GB" noProof="0"/>
              <a:t>Click icon to add picture</a:t>
            </a:r>
            <a:endParaRPr kumimoji="0" lang="en-GB" noProof="0" dirty="0"/>
          </a:p>
        </p:txBody>
      </p:sp>
      <p:sp>
        <p:nvSpPr>
          <p:cNvPr id="4" name="Text Placeholder 3"/>
          <p:cNvSpPr>
            <a:spLocks noGrp="1"/>
          </p:cNvSpPr>
          <p:nvPr>
            <p:ph type="body" sz="half" idx="2"/>
          </p:nvPr>
        </p:nvSpPr>
        <p:spPr>
          <a:xfrm>
            <a:off x="8117924" y="3274309"/>
            <a:ext cx="3454400" cy="2516489"/>
          </a:xfrm>
        </p:spPr>
        <p:txBody>
          <a:bodyPr lIns="0" tIns="0" rIns="45720" rtlCol="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rtl="0" eaLnBrk="1" latinLnBrk="0" hangingPunct="1"/>
            <a:r>
              <a:rPr lang="en-GB" noProof="0"/>
              <a:t>Click to edit Master text styles</a:t>
            </a:r>
          </a:p>
        </p:txBody>
      </p:sp>
      <p:sp>
        <p:nvSpPr>
          <p:cNvPr id="6" name="Footer Placeholder 5"/>
          <p:cNvSpPr>
            <a:spLocks noGrp="1"/>
          </p:cNvSpPr>
          <p:nvPr>
            <p:ph type="ftr" sz="quarter" idx="11"/>
          </p:nvPr>
        </p:nvSpPr>
        <p:spPr/>
        <p:txBody>
          <a:bodyPr rtlCol="0"/>
          <a:lstStyle/>
          <a:p>
            <a:pPr rtl="0"/>
            <a:r>
              <a:rPr lang="en-GB" noProof="0" dirty="0"/>
              <a:t>Add a footer</a:t>
            </a:r>
          </a:p>
        </p:txBody>
      </p:sp>
      <p:sp>
        <p:nvSpPr>
          <p:cNvPr id="5" name="Date Placeholder 4"/>
          <p:cNvSpPr>
            <a:spLocks noGrp="1"/>
          </p:cNvSpPr>
          <p:nvPr>
            <p:ph type="dt" sz="half" idx="10"/>
          </p:nvPr>
        </p:nvSpPr>
        <p:spPr/>
        <p:txBody>
          <a:bodyPr rtlCol="0"/>
          <a:lstStyle/>
          <a:p>
            <a:pPr rtl="0"/>
            <a:fld id="{9A9A7A2F-7C81-4F05-8B4D-4983D3740BAF}" type="datetime1">
              <a:rPr lang="en-GB" noProof="0" smtClean="0"/>
              <a:t>22/01/2025</a:t>
            </a:fld>
            <a:endParaRPr lang="en-GB" noProof="0" dirty="0"/>
          </a:p>
        </p:txBody>
      </p:sp>
      <p:sp>
        <p:nvSpPr>
          <p:cNvPr id="7" name="Slide Number Placeholder 6"/>
          <p:cNvSpPr>
            <a:spLocks noGrp="1"/>
          </p:cNvSpPr>
          <p:nvPr>
            <p:ph type="sldNum" sz="quarter" idx="12"/>
          </p:nvPr>
        </p:nvSpPr>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1883619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noProof="0"/>
              <a:t>Click to edit Master title style</a:t>
            </a:r>
            <a:endParaRPr lang="en-GB" noProof="0" dirty="0"/>
          </a:p>
        </p:txBody>
      </p:sp>
      <p:sp>
        <p:nvSpPr>
          <p:cNvPr id="3" name="Vertical Text Placeholder 2"/>
          <p:cNvSpPr>
            <a:spLocks noGrp="1"/>
          </p:cNvSpPr>
          <p:nvPr>
            <p:ph type="body" orient="vert" idx="1"/>
          </p:nvPr>
        </p:nvSpPr>
        <p:spPr/>
        <p:txBody>
          <a:bodyPr vert="eaVert" rtlCol="0"/>
          <a:lstStyle>
            <a:lvl1pPr>
              <a:defRPr/>
            </a:lvl1pPr>
            <a:lvl5pPr>
              <a:defRPr/>
            </a:lvl5pPr>
          </a:lstStyle>
          <a:p>
            <a:pPr lvl="0" rtl="0" eaLnBrk="1" latinLnBrk="0" hangingPunct="1"/>
            <a:r>
              <a:rPr lang="en-GB" noProof="0"/>
              <a:t>Click to edit Master text styles</a:t>
            </a:r>
          </a:p>
          <a:p>
            <a:pPr lvl="1" rtl="0" eaLnBrk="1" latinLnBrk="0" hangingPunct="1"/>
            <a:r>
              <a:rPr lang="en-GB" noProof="0"/>
              <a:t>Second level</a:t>
            </a:r>
          </a:p>
          <a:p>
            <a:pPr lvl="2" rtl="0" eaLnBrk="1" latinLnBrk="0" hangingPunct="1"/>
            <a:r>
              <a:rPr lang="en-GB" noProof="0"/>
              <a:t>Third level</a:t>
            </a:r>
          </a:p>
          <a:p>
            <a:pPr lvl="3" rtl="0" eaLnBrk="1" latinLnBrk="0" hangingPunct="1"/>
            <a:r>
              <a:rPr lang="en-GB" noProof="0"/>
              <a:t>Fourth level</a:t>
            </a:r>
          </a:p>
          <a:p>
            <a:pPr lvl="4" rtl="0" eaLnBrk="1" latinLnBrk="0" hangingPunct="1"/>
            <a:r>
              <a:rPr lang="en-GB" noProof="0"/>
              <a:t>Fifth level</a:t>
            </a:r>
            <a:endParaRPr kumimoji="0" lang="en-GB" noProof="0" dirty="0"/>
          </a:p>
        </p:txBody>
      </p:sp>
      <p:sp>
        <p:nvSpPr>
          <p:cNvPr id="5" name="Footer Placeholder 4"/>
          <p:cNvSpPr>
            <a:spLocks noGrp="1"/>
          </p:cNvSpPr>
          <p:nvPr>
            <p:ph type="ftr" sz="quarter" idx="11"/>
          </p:nvPr>
        </p:nvSpPr>
        <p:spPr/>
        <p:txBody>
          <a:bodyPr rtlCol="0"/>
          <a:lstStyle/>
          <a:p>
            <a:pPr rtl="0"/>
            <a:r>
              <a:rPr lang="en-GB" noProof="0" dirty="0"/>
              <a:t>Add a footer</a:t>
            </a:r>
          </a:p>
        </p:txBody>
      </p:sp>
      <p:sp>
        <p:nvSpPr>
          <p:cNvPr id="4" name="Date Placeholder 3"/>
          <p:cNvSpPr>
            <a:spLocks noGrp="1"/>
          </p:cNvSpPr>
          <p:nvPr>
            <p:ph type="dt" sz="half" idx="10"/>
          </p:nvPr>
        </p:nvSpPr>
        <p:spPr/>
        <p:txBody>
          <a:bodyPr rtlCol="0"/>
          <a:lstStyle/>
          <a:p>
            <a:pPr rtl="0"/>
            <a:fld id="{D2EB87B0-5071-4BC9-A19F-C3269318028C}" type="datetime1">
              <a:rPr lang="en-GB" noProof="0" smtClean="0"/>
              <a:t>22/01/2025</a:t>
            </a:fld>
            <a:endParaRPr lang="en-GB" noProof="0" dirty="0"/>
          </a:p>
        </p:txBody>
      </p:sp>
      <p:sp>
        <p:nvSpPr>
          <p:cNvPr id="6" name="Slide Number Placeholder 5"/>
          <p:cNvSpPr>
            <a:spLocks noGrp="1"/>
          </p:cNvSpPr>
          <p:nvPr>
            <p:ph type="sldNum" sz="quarter" idx="12"/>
          </p:nvPr>
        </p:nvSpPr>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3467844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9042400" y="1143000"/>
            <a:ext cx="2540000" cy="5448300"/>
          </a:xfrm>
        </p:spPr>
        <p:txBody>
          <a:bodyPr vert="eaVert" rtlCol="0"/>
          <a:lstStyle>
            <a:lvl1pPr>
              <a:defRPr/>
            </a:lvl1pPr>
          </a:lstStyle>
          <a:p>
            <a:pPr rtl="0"/>
            <a:r>
              <a:rPr lang="en-GB" noProof="0" dirty="0"/>
              <a:t>Edit Master title style</a:t>
            </a:r>
          </a:p>
        </p:txBody>
      </p:sp>
      <p:sp>
        <p:nvSpPr>
          <p:cNvPr id="3" name="Vertical Text Placeholder 2"/>
          <p:cNvSpPr>
            <a:spLocks noGrp="1"/>
          </p:cNvSpPr>
          <p:nvPr>
            <p:ph type="body" orient="vert" idx="1" hasCustomPrompt="1"/>
          </p:nvPr>
        </p:nvSpPr>
        <p:spPr>
          <a:xfrm>
            <a:off x="609600" y="1143000"/>
            <a:ext cx="8331200" cy="5448300"/>
          </a:xfrm>
        </p:spPr>
        <p:txBody>
          <a:bodyPr vert="eaVert" rtlCol="0"/>
          <a:lstStyle>
            <a:lvl5pPr>
              <a:defRPr/>
            </a:lvl5pPr>
          </a:lstStyle>
          <a:p>
            <a:pPr lvl="0" rtl="0" eaLnBrk="1" latinLnBrk="0" hangingPunct="1"/>
            <a:r>
              <a:rPr lang="en-GB" noProof="0" dirty="0"/>
              <a:t>Click to edit Master text styles</a:t>
            </a:r>
          </a:p>
          <a:p>
            <a:pPr lvl="1" rtl="0" eaLnBrk="1" latinLnBrk="0" hangingPunct="1"/>
            <a:r>
              <a:rPr lang="en-GB" noProof="0" dirty="0"/>
              <a:t>Second level</a:t>
            </a:r>
          </a:p>
          <a:p>
            <a:pPr lvl="2" rtl="0" eaLnBrk="1" latinLnBrk="0" hangingPunct="1"/>
            <a:r>
              <a:rPr lang="en-GB" noProof="0" dirty="0"/>
              <a:t>Third level</a:t>
            </a:r>
          </a:p>
          <a:p>
            <a:pPr lvl="3" rtl="0" eaLnBrk="1" latinLnBrk="0" hangingPunct="1"/>
            <a:r>
              <a:rPr lang="en-GB" noProof="0" dirty="0"/>
              <a:t>Fourth level</a:t>
            </a:r>
          </a:p>
          <a:p>
            <a:pPr lvl="4" rtl="0" eaLnBrk="1" latinLnBrk="0" hangingPunct="1"/>
            <a:r>
              <a:rPr lang="en-GB" noProof="0" dirty="0"/>
              <a:t>Fifth level</a:t>
            </a:r>
            <a:endParaRPr kumimoji="0" lang="en-GB" noProof="0" dirty="0"/>
          </a:p>
        </p:txBody>
      </p:sp>
      <p:sp>
        <p:nvSpPr>
          <p:cNvPr id="5" name="Footer Placeholder 4"/>
          <p:cNvSpPr>
            <a:spLocks noGrp="1"/>
          </p:cNvSpPr>
          <p:nvPr>
            <p:ph type="ftr" sz="quarter" idx="11"/>
          </p:nvPr>
        </p:nvSpPr>
        <p:spPr/>
        <p:txBody>
          <a:bodyPr rtlCol="0"/>
          <a:lstStyle/>
          <a:p>
            <a:pPr rtl="0"/>
            <a:r>
              <a:rPr lang="en-GB" noProof="0" dirty="0"/>
              <a:t>Add a footer</a:t>
            </a:r>
          </a:p>
        </p:txBody>
      </p:sp>
      <p:sp>
        <p:nvSpPr>
          <p:cNvPr id="4" name="Date Placeholder 3"/>
          <p:cNvSpPr>
            <a:spLocks noGrp="1"/>
          </p:cNvSpPr>
          <p:nvPr>
            <p:ph type="dt" sz="half" idx="10"/>
          </p:nvPr>
        </p:nvSpPr>
        <p:spPr/>
        <p:txBody>
          <a:bodyPr rtlCol="0"/>
          <a:lstStyle/>
          <a:p>
            <a:pPr rtl="0"/>
            <a:fld id="{54B4CBB3-9133-42BF-BC20-6F6E1888C21F}" type="datetime1">
              <a:rPr lang="en-GB" noProof="0" smtClean="0"/>
              <a:t>22/01/2025</a:t>
            </a:fld>
            <a:endParaRPr lang="en-GB" noProof="0" dirty="0"/>
          </a:p>
        </p:txBody>
      </p:sp>
      <p:sp>
        <p:nvSpPr>
          <p:cNvPr id="6" name="Slide Number Placeholder 5"/>
          <p:cNvSpPr>
            <a:spLocks noGrp="1"/>
          </p:cNvSpPr>
          <p:nvPr>
            <p:ph type="sldNum" sz="quarter" idx="12"/>
          </p:nvPr>
        </p:nvSpPr>
        <p:spPr/>
        <p:txBody>
          <a:bodyPr rtlCol="0"/>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2978088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p:cNvSpPr/>
          <p:nvPr/>
        </p:nvSpPr>
        <p:spPr>
          <a:xfrm>
            <a:off x="1" y="366819"/>
            <a:ext cx="12192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29" name="Rectangle 28"/>
          <p:cNvSpPr/>
          <p:nvPr/>
        </p:nvSpPr>
        <p:spPr>
          <a:xfrm>
            <a:off x="0" y="-1"/>
            <a:ext cx="12192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30" name="Rectangle 29"/>
          <p:cNvSpPr/>
          <p:nvPr/>
        </p:nvSpPr>
        <p:spPr>
          <a:xfrm>
            <a:off x="1" y="308277"/>
            <a:ext cx="12192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31" name="Rectangle 30"/>
          <p:cNvSpPr/>
          <p:nvPr/>
        </p:nvSpPr>
        <p:spPr>
          <a:xfrm flipV="1">
            <a:off x="7213577" y="360247"/>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32" name="Rectangle 31"/>
          <p:cNvSpPr/>
          <p:nvPr/>
        </p:nvSpPr>
        <p:spPr>
          <a:xfrm flipV="1">
            <a:off x="7213601" y="440113"/>
            <a:ext cx="49784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useBgFill="1">
        <p:nvSpPr>
          <p:cNvPr id="33" name="Rounded Rectangle 32"/>
          <p:cNvSpPr/>
          <p:nvPr/>
        </p:nvSpPr>
        <p:spPr bwMode="white">
          <a:xfrm>
            <a:off x="7209785" y="497504"/>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useBgFill="1">
        <p:nvSpPr>
          <p:cNvPr id="34" name="Rounded Rectangle 33"/>
          <p:cNvSpPr/>
          <p:nvPr/>
        </p:nvSpPr>
        <p:spPr bwMode="white">
          <a:xfrm>
            <a:off x="9831528" y="58894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35" name="Rectangle 34"/>
          <p:cNvSpPr/>
          <p:nvPr/>
        </p:nvSpPr>
        <p:spPr bwMode="invGray">
          <a:xfrm>
            <a:off x="12113288" y="-2001"/>
            <a:ext cx="76835"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36" name="Rectangle 35"/>
          <p:cNvSpPr/>
          <p:nvPr/>
        </p:nvSpPr>
        <p:spPr bwMode="invGray">
          <a:xfrm>
            <a:off x="12059308" y="-2001"/>
            <a:ext cx="3657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37" name="Rectangle 36"/>
          <p:cNvSpPr/>
          <p:nvPr/>
        </p:nvSpPr>
        <p:spPr bwMode="invGray">
          <a:xfrm>
            <a:off x="12033904" y="-2001"/>
            <a:ext cx="12192"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38" name="Rectangle 37"/>
          <p:cNvSpPr/>
          <p:nvPr/>
        </p:nvSpPr>
        <p:spPr bwMode="invGray">
          <a:xfrm>
            <a:off x="11967231" y="-2001"/>
            <a:ext cx="36576"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39" name="Rectangle 38"/>
          <p:cNvSpPr/>
          <p:nvPr/>
        </p:nvSpPr>
        <p:spPr bwMode="invGray">
          <a:xfrm>
            <a:off x="11887569" y="380"/>
            <a:ext cx="73152"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40" name="Rectangle 39"/>
          <p:cNvSpPr/>
          <p:nvPr/>
        </p:nvSpPr>
        <p:spPr bwMode="invGray">
          <a:xfrm>
            <a:off x="11831300" y="380"/>
            <a:ext cx="12192"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en-GB" sz="1800" noProof="0" dirty="0"/>
          </a:p>
        </p:txBody>
      </p:sp>
      <p:sp>
        <p:nvSpPr>
          <p:cNvPr id="22" name="Title Placeholder 21"/>
          <p:cNvSpPr>
            <a:spLocks noGrp="1"/>
          </p:cNvSpPr>
          <p:nvPr>
            <p:ph type="title"/>
          </p:nvPr>
        </p:nvSpPr>
        <p:spPr>
          <a:xfrm>
            <a:off x="609600" y="1143000"/>
            <a:ext cx="10972800" cy="1066800"/>
          </a:xfrm>
          <a:prstGeom prst="rect">
            <a:avLst/>
          </a:prstGeom>
        </p:spPr>
        <p:txBody>
          <a:bodyPr vert="horz" rtlCol="0" anchor="ctr">
            <a:normAutofit/>
          </a:bodyPr>
          <a:lstStyle/>
          <a:p>
            <a:pPr rtl="0"/>
            <a:r>
              <a:rPr lang="en-GB" noProof="0"/>
              <a:t>Click to edit Master title style</a:t>
            </a:r>
            <a:endParaRPr lang="en-GB" noProof="0" dirty="0"/>
          </a:p>
        </p:txBody>
      </p:sp>
      <p:sp>
        <p:nvSpPr>
          <p:cNvPr id="13" name="Text Placeholder 12"/>
          <p:cNvSpPr>
            <a:spLocks noGrp="1"/>
          </p:cNvSpPr>
          <p:nvPr>
            <p:ph type="body" idx="1"/>
          </p:nvPr>
        </p:nvSpPr>
        <p:spPr>
          <a:xfrm>
            <a:off x="609600" y="2249424"/>
            <a:ext cx="10972800" cy="4325112"/>
          </a:xfrm>
          <a:prstGeom prst="rect">
            <a:avLst/>
          </a:prstGeom>
        </p:spPr>
        <p:txBody>
          <a:bodyPr vert="horz" rtlCol="0">
            <a:norm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endParaRPr lang="en-GB" noProof="0" dirty="0"/>
          </a:p>
        </p:txBody>
      </p:sp>
      <p:sp>
        <p:nvSpPr>
          <p:cNvPr id="3" name="Footer Placeholder 2"/>
          <p:cNvSpPr>
            <a:spLocks noGrp="1"/>
          </p:cNvSpPr>
          <p:nvPr>
            <p:ph type="ftr" sz="quarter" idx="3"/>
          </p:nvPr>
        </p:nvSpPr>
        <p:spPr>
          <a:xfrm>
            <a:off x="7010400" y="612648"/>
            <a:ext cx="1767840" cy="457200"/>
          </a:xfrm>
          <a:prstGeom prst="rect">
            <a:avLst/>
          </a:prstGeom>
        </p:spPr>
        <p:txBody>
          <a:bodyPr vert="horz" rtlCol="0"/>
          <a:lstStyle>
            <a:lvl1pPr algn="r" eaLnBrk="1" latinLnBrk="0" hangingPunct="1">
              <a:defRPr kumimoji="0" sz="1100">
                <a:solidFill>
                  <a:schemeClr val="accent2">
                    <a:lumMod val="75000"/>
                  </a:schemeClr>
                </a:solidFill>
              </a:defRPr>
            </a:lvl1pPr>
          </a:lstStyle>
          <a:p>
            <a:pPr rtl="0"/>
            <a:r>
              <a:rPr lang="en-GB" noProof="0" dirty="0"/>
              <a:t>Add a footer</a:t>
            </a:r>
          </a:p>
        </p:txBody>
      </p:sp>
      <p:sp>
        <p:nvSpPr>
          <p:cNvPr id="14" name="Date Placeholder 13"/>
          <p:cNvSpPr>
            <a:spLocks noGrp="1"/>
          </p:cNvSpPr>
          <p:nvPr>
            <p:ph type="dt" sz="half" idx="2"/>
          </p:nvPr>
        </p:nvSpPr>
        <p:spPr>
          <a:xfrm>
            <a:off x="8782048" y="612648"/>
            <a:ext cx="1276352" cy="457200"/>
          </a:xfrm>
          <a:prstGeom prst="rect">
            <a:avLst/>
          </a:prstGeom>
        </p:spPr>
        <p:txBody>
          <a:bodyPr vert="horz" rtlCol="0"/>
          <a:lstStyle>
            <a:lvl1pPr algn="l" eaLnBrk="1" latinLnBrk="0" hangingPunct="1">
              <a:defRPr kumimoji="0" sz="1100">
                <a:solidFill>
                  <a:schemeClr val="accent2">
                    <a:lumMod val="75000"/>
                  </a:schemeClr>
                </a:solidFill>
              </a:defRPr>
            </a:lvl1pPr>
          </a:lstStyle>
          <a:p>
            <a:pPr rtl="0"/>
            <a:fld id="{8B045440-74F0-4B44-BEF6-1040C3E911E1}" type="datetime1">
              <a:rPr lang="en-GB" noProof="0" smtClean="0"/>
              <a:t>22/01/2025</a:t>
            </a:fld>
            <a:endParaRPr lang="en-GB" noProof="0" dirty="0"/>
          </a:p>
        </p:txBody>
      </p:sp>
      <p:sp>
        <p:nvSpPr>
          <p:cNvPr id="23" name="Slide Number Placeholder 22"/>
          <p:cNvSpPr>
            <a:spLocks noGrp="1"/>
          </p:cNvSpPr>
          <p:nvPr>
            <p:ph type="sldNum" sz="quarter" idx="4"/>
          </p:nvPr>
        </p:nvSpPr>
        <p:spPr>
          <a:xfrm>
            <a:off x="10899648" y="2272"/>
            <a:ext cx="1016000" cy="365760"/>
          </a:xfrm>
          <a:prstGeom prst="rect">
            <a:avLst/>
          </a:prstGeom>
        </p:spPr>
        <p:txBody>
          <a:bodyPr vert="horz" rtlCol="0" anchor="b"/>
          <a:lstStyle>
            <a:lvl1pPr algn="r" eaLnBrk="1" latinLnBrk="0" hangingPunct="1">
              <a:defRPr kumimoji="0" sz="1800">
                <a:solidFill>
                  <a:srgbClr val="FFFFFF"/>
                </a:solidFill>
              </a:defRPr>
            </a:lvl1pPr>
          </a:lstStyle>
          <a:p>
            <a:pPr rtl="0"/>
            <a:fld id="{401CF334-2D5C-4859-84A6-CA7E6E43FAEB}" type="slidenum">
              <a:rPr lang="en-GB" noProof="0" smtClean="0"/>
              <a:t>‹#›</a:t>
            </a:fld>
            <a:endParaRPr lang="en-GB" noProof="0" dirty="0"/>
          </a:p>
        </p:txBody>
      </p:sp>
    </p:spTree>
    <p:extLst>
      <p:ext uri="{BB962C8B-B14F-4D97-AF65-F5344CB8AC3E}">
        <p14:creationId xmlns:p14="http://schemas.microsoft.com/office/powerpoint/2010/main" val="213217172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lumMod val="75000"/>
          </a:schemeClr>
        </a:buClr>
        <a:buFont typeface="Georgia"/>
        <a:buChar char="•"/>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2">
            <a:lumMod val="75000"/>
          </a:schemeClr>
        </a:buClr>
        <a:buFont typeface="Georgia"/>
        <a:buChar char="▫"/>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lumMod val="50000"/>
          </a:schemeClr>
        </a:buClr>
        <a:buFont typeface="Wingdings 2" panose="05020102010507070707" pitchFamily="18" charset="2"/>
        <a:buChar char=""/>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lumMod val="50000"/>
          </a:schemeClr>
        </a:buClr>
        <a:buFont typeface="Wingdings 2" panose="05020102010507070707" pitchFamily="18" charset="2"/>
        <a:buChar char=""/>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lumMod val="50000"/>
          </a:schemeClr>
        </a:buClr>
        <a:buFont typeface="Wingdings 2" panose="05020102010507070707" pitchFamily="18" charset="2"/>
        <a:buChar char=""/>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lumMod val="50000"/>
          </a:schemeClr>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lumMod val="50000"/>
          </a:schemeClr>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lumMod val="50000"/>
          </a:schemeClr>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lumMod val="50000"/>
          </a:schemeClr>
        </a:buClr>
        <a:buFont typeface="Wingdings 2" panose="05020102010507070707" pitchFamily="18" charset="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orient="horz" pos="415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3.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ideo" Target="https://www.youtube.com/embed/Rn0pZlLlv-4?feature=oembed" TargetMode="External"/><Relationship Id="rId6" Type="http://schemas.openxmlformats.org/officeDocument/2006/relationships/image" Target="../media/image3.png"/><Relationship Id="rId5" Type="http://schemas.openxmlformats.org/officeDocument/2006/relationships/image" Target="../media/image8.jpe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3.jpeg"/><Relationship Id="rId5" Type="http://schemas.openxmlformats.org/officeDocument/2006/relationships/image" Target="../media/image12.png"/><Relationship Id="rId10" Type="http://schemas.openxmlformats.org/officeDocument/2006/relationships/image" Target="../media/image16.jpeg"/><Relationship Id="rId4" Type="http://schemas.openxmlformats.org/officeDocument/2006/relationships/image" Target="../media/image11.png"/><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png"/><Relationship Id="rId7" Type="http://schemas.openxmlformats.org/officeDocument/2006/relationships/diagramColors" Target="../diagrams/colors2.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ideo" Target="https://www.youtube.com/embed/VYnzJisBWOw?feature=oembed" TargetMode="External"/><Relationship Id="rId6" Type="http://schemas.openxmlformats.org/officeDocument/2006/relationships/image" Target="../media/image3.png"/><Relationship Id="rId5" Type="http://schemas.openxmlformats.org/officeDocument/2006/relationships/image" Target="../media/image20.jpeg"/><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1.jpeg"/><Relationship Id="rId7" Type="http://schemas.openxmlformats.org/officeDocument/2006/relationships/diagramColors" Target="../diagrams/colors4.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up of several images&#10;&#10;Description automatically generated">
            <a:extLst>
              <a:ext uri="{FF2B5EF4-FFF2-40B4-BE49-F238E27FC236}">
                <a16:creationId xmlns:a16="http://schemas.microsoft.com/office/drawing/2014/main" id="{E6A4A55E-1214-A361-2173-752E5C99348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9CF6636A-4A8D-5712-B9E6-C7DC2BC40F29}"/>
              </a:ext>
            </a:extLst>
          </p:cNvPr>
          <p:cNvSpPr txBox="1"/>
          <p:nvPr/>
        </p:nvSpPr>
        <p:spPr>
          <a:xfrm>
            <a:off x="1301858" y="5649132"/>
            <a:ext cx="7632915" cy="584775"/>
          </a:xfrm>
          <a:prstGeom prst="rect">
            <a:avLst/>
          </a:prstGeom>
          <a:noFill/>
        </p:spPr>
        <p:txBody>
          <a:bodyPr wrap="square" rtlCol="0">
            <a:spAutoFit/>
          </a:bodyPr>
          <a:lstStyle/>
          <a:p>
            <a:r>
              <a:rPr lang="en-GB" sz="3200" b="1" dirty="0">
                <a:solidFill>
                  <a:schemeClr val="bg1"/>
                </a:solidFill>
                <a:latin typeface="Trebuchet MS" panose="020B0603020202020204" pitchFamily="34" charset="0"/>
              </a:rPr>
              <a:t>Introduction to Civil Engineering </a:t>
            </a:r>
          </a:p>
        </p:txBody>
      </p:sp>
    </p:spTree>
    <p:extLst>
      <p:ext uri="{BB962C8B-B14F-4D97-AF65-F5344CB8AC3E}">
        <p14:creationId xmlns:p14="http://schemas.microsoft.com/office/powerpoint/2010/main" val="62624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471" y="452110"/>
            <a:ext cx="10972800" cy="1066800"/>
          </a:xfrm>
        </p:spPr>
        <p:txBody>
          <a:bodyPr rtlCol="0" anchor="ctr">
            <a:normAutofit/>
          </a:bodyPr>
          <a:lstStyle/>
          <a:p>
            <a:pPr rtl="0"/>
            <a:r>
              <a:rPr lang="en-GB" dirty="0">
                <a:latin typeface="Trebuchet MS" panose="020B0603020202020204" pitchFamily="34" charset="0"/>
              </a:rPr>
              <a:t>Aims</a:t>
            </a:r>
          </a:p>
        </p:txBody>
      </p:sp>
      <p:graphicFrame>
        <p:nvGraphicFramePr>
          <p:cNvPr id="5" name="Content Placeholder 2">
            <a:extLst>
              <a:ext uri="{FF2B5EF4-FFF2-40B4-BE49-F238E27FC236}">
                <a16:creationId xmlns:a16="http://schemas.microsoft.com/office/drawing/2014/main" id="{3BC7F8C1-9B6E-D013-1F9A-464C12315CBD}"/>
              </a:ext>
            </a:extLst>
          </p:cNvPr>
          <p:cNvGraphicFramePr>
            <a:graphicFrameLocks/>
          </p:cNvGraphicFramePr>
          <p:nvPr>
            <p:extLst>
              <p:ext uri="{D42A27DB-BD31-4B8C-83A1-F6EECF244321}">
                <p14:modId xmlns:p14="http://schemas.microsoft.com/office/powerpoint/2010/main" val="2814699752"/>
              </p:ext>
            </p:extLst>
          </p:nvPr>
        </p:nvGraphicFramePr>
        <p:xfrm>
          <a:off x="1524009" y="1246730"/>
          <a:ext cx="8572491" cy="5159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A logo with colorful logo&#10;&#10;Description automatically generated with medium confidence">
            <a:extLst>
              <a:ext uri="{FF2B5EF4-FFF2-40B4-BE49-F238E27FC236}">
                <a16:creationId xmlns:a16="http://schemas.microsoft.com/office/drawing/2014/main" id="{CAA2D6CA-26D5-59B3-E7B7-4F190BBC6F8B}"/>
              </a:ext>
            </a:extLst>
          </p:cNvPr>
          <p:cNvPicPr>
            <a:picLocks noChangeAspect="1"/>
          </p:cNvPicPr>
          <p:nvPr/>
        </p:nvPicPr>
        <p:blipFill>
          <a:blip r:embed="rId8" cstate="screen">
            <a:alphaModFix amt="50000"/>
            <a:extLst>
              <a:ext uri="{28A0092B-C50C-407E-A947-70E740481C1C}">
                <a14:useLocalDpi xmlns:a14="http://schemas.microsoft.com/office/drawing/2010/main"/>
              </a:ext>
            </a:extLst>
          </a:blip>
          <a:stretch>
            <a:fillRect/>
          </a:stretch>
        </p:blipFill>
        <p:spPr>
          <a:xfrm>
            <a:off x="10096500" y="5539232"/>
            <a:ext cx="1673398" cy="1060029"/>
          </a:xfrm>
          <a:prstGeom prst="rect">
            <a:avLst/>
          </a:prstGeom>
        </p:spPr>
      </p:pic>
    </p:spTree>
    <p:extLst>
      <p:ext uri="{BB962C8B-B14F-4D97-AF65-F5344CB8AC3E}">
        <p14:creationId xmlns:p14="http://schemas.microsoft.com/office/powerpoint/2010/main" val="1851896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2658" y="2814320"/>
            <a:ext cx="4147902" cy="1386840"/>
          </a:xfrm>
        </p:spPr>
        <p:txBody>
          <a:bodyPr rtlCol="0" anchor="ctr">
            <a:normAutofit/>
          </a:bodyPr>
          <a:lstStyle/>
          <a:p>
            <a:pPr rtl="0"/>
            <a:r>
              <a:rPr lang="en-GB" dirty="0">
                <a:latin typeface="Trebuchet MS" panose="020B0603020202020204" pitchFamily="34" charset="0"/>
              </a:rPr>
              <a:t>What is Civil Engineering? </a:t>
            </a:r>
          </a:p>
        </p:txBody>
      </p:sp>
      <p:pic>
        <p:nvPicPr>
          <p:cNvPr id="4" name="Picture 3">
            <a:extLst>
              <a:ext uri="{FF2B5EF4-FFF2-40B4-BE49-F238E27FC236}">
                <a16:creationId xmlns:a16="http://schemas.microsoft.com/office/drawing/2014/main" id="{D27C3EB5-9E36-5497-9225-8F599C353E33}"/>
              </a:ext>
            </a:extLst>
          </p:cNvPr>
          <p:cNvPicPr>
            <a:picLocks noChangeAspect="1"/>
          </p:cNvPicPr>
          <p:nvPr/>
        </p:nvPicPr>
        <p:blipFill>
          <a:blip r:embed="rId3"/>
          <a:stretch>
            <a:fillRect/>
          </a:stretch>
        </p:blipFill>
        <p:spPr>
          <a:xfrm>
            <a:off x="5279923" y="821554"/>
            <a:ext cx="6685731" cy="4463380"/>
          </a:xfrm>
          <a:prstGeom prst="rect">
            <a:avLst/>
          </a:prstGeom>
        </p:spPr>
      </p:pic>
      <p:pic>
        <p:nvPicPr>
          <p:cNvPr id="6" name="Picture 5" descr="A logo with colorful logo&#10;&#10;Description automatically generated with medium confidence">
            <a:extLst>
              <a:ext uri="{FF2B5EF4-FFF2-40B4-BE49-F238E27FC236}">
                <a16:creationId xmlns:a16="http://schemas.microsoft.com/office/drawing/2014/main" id="{75825891-E9E7-ABCA-6DAB-FA0D3A3817A5}"/>
              </a:ext>
            </a:extLst>
          </p:cNvPr>
          <p:cNvPicPr>
            <a:picLocks noChangeAspect="1"/>
          </p:cNvPicPr>
          <p:nvPr/>
        </p:nvPicPr>
        <p:blipFill>
          <a:blip r:embed="rId4" cstate="screen">
            <a:alphaModFix amt="50000"/>
            <a:extLst>
              <a:ext uri="{28A0092B-C50C-407E-A947-70E740481C1C}">
                <a14:useLocalDpi xmlns:a14="http://schemas.microsoft.com/office/drawing/2010/main"/>
              </a:ext>
            </a:extLst>
          </a:blip>
          <a:stretch>
            <a:fillRect/>
          </a:stretch>
        </p:blipFill>
        <p:spPr>
          <a:xfrm>
            <a:off x="10096500" y="5539232"/>
            <a:ext cx="1673398" cy="1060029"/>
          </a:xfrm>
          <a:prstGeom prst="rect">
            <a:avLst/>
          </a:prstGeom>
        </p:spPr>
      </p:pic>
    </p:spTree>
    <p:extLst>
      <p:ext uri="{BB962C8B-B14F-4D97-AF65-F5344CB8AC3E}">
        <p14:creationId xmlns:p14="http://schemas.microsoft.com/office/powerpoint/2010/main" val="2611076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E3E6B34-ADB3-FEF4-7B84-5F550AABB61F}"/>
              </a:ext>
            </a:extLst>
          </p:cNvPr>
          <p:cNvPicPr>
            <a:picLocks noChangeAspect="1"/>
          </p:cNvPicPr>
          <p:nvPr/>
        </p:nvPicPr>
        <p:blipFill>
          <a:blip r:embed="rId3"/>
          <a:stretch>
            <a:fillRect/>
          </a:stretch>
        </p:blipFill>
        <p:spPr>
          <a:xfrm>
            <a:off x="55778" y="535161"/>
            <a:ext cx="6721250" cy="6322839"/>
          </a:xfrm>
          <a:prstGeom prst="rect">
            <a:avLst/>
          </a:prstGeom>
        </p:spPr>
      </p:pic>
      <p:sp>
        <p:nvSpPr>
          <p:cNvPr id="3" name="Content Placeholder 2"/>
          <p:cNvSpPr>
            <a:spLocks noGrp="1"/>
          </p:cNvSpPr>
          <p:nvPr>
            <p:ph type="body" idx="2"/>
          </p:nvPr>
        </p:nvSpPr>
        <p:spPr>
          <a:xfrm>
            <a:off x="6777028" y="961389"/>
            <a:ext cx="4511040" cy="785636"/>
          </a:xfrm>
        </p:spPr>
        <p:txBody>
          <a:bodyPr rtlCol="0">
            <a:normAutofit/>
          </a:bodyPr>
          <a:lstStyle/>
          <a:p>
            <a:pPr rtl="0"/>
            <a:r>
              <a:rPr lang="en-GB" sz="3200" b="1" i="0" dirty="0">
                <a:effectLst/>
                <a:highlight>
                  <a:srgbClr val="FFFFFF"/>
                </a:highlight>
                <a:latin typeface="Trebuchet MS" panose="020B0603020202020204" pitchFamily="34" charset="0"/>
              </a:rPr>
              <a:t>Civil engineering</a:t>
            </a:r>
            <a:r>
              <a:rPr lang="en-GB" sz="3200" b="0" i="0" dirty="0">
                <a:effectLst/>
                <a:highlight>
                  <a:srgbClr val="FFFFFF"/>
                </a:highlight>
                <a:latin typeface="Trebuchet MS" panose="020B0603020202020204" pitchFamily="34" charset="0"/>
              </a:rPr>
              <a:t> is……</a:t>
            </a:r>
            <a:endParaRPr lang="en-GB" sz="3200" dirty="0">
              <a:latin typeface="Trebuchet MS" panose="020B0603020202020204" pitchFamily="34" charset="0"/>
            </a:endParaRPr>
          </a:p>
        </p:txBody>
      </p:sp>
      <p:sp>
        <p:nvSpPr>
          <p:cNvPr id="4" name="TextBox 3">
            <a:extLst>
              <a:ext uri="{FF2B5EF4-FFF2-40B4-BE49-F238E27FC236}">
                <a16:creationId xmlns:a16="http://schemas.microsoft.com/office/drawing/2014/main" id="{4E1134C5-9FED-E75B-DBED-4DE0E931390F}"/>
              </a:ext>
            </a:extLst>
          </p:cNvPr>
          <p:cNvSpPr txBox="1"/>
          <p:nvPr/>
        </p:nvSpPr>
        <p:spPr>
          <a:xfrm>
            <a:off x="7472516" y="4117740"/>
            <a:ext cx="4511040" cy="369332"/>
          </a:xfrm>
          <a:prstGeom prst="rect">
            <a:avLst/>
          </a:prstGeom>
          <a:solidFill>
            <a:schemeClr val="accent1">
              <a:lumMod val="40000"/>
              <a:lumOff val="60000"/>
            </a:schemeClr>
          </a:solidFill>
        </p:spPr>
        <p:txBody>
          <a:bodyPr wrap="square" rtlCol="0">
            <a:spAutoFit/>
          </a:bodyPr>
          <a:lstStyle/>
          <a:p>
            <a:endParaRPr lang="en-GB" dirty="0">
              <a:blipFill dpi="0" rotWithShape="1">
                <a:blip r:embed="rId4"/>
                <a:srcRect/>
                <a:stretch>
                  <a:fillRect/>
                </a:stretch>
              </a:blipFill>
            </a:endParaRPr>
          </a:p>
        </p:txBody>
      </p:sp>
      <p:grpSp>
        <p:nvGrpSpPr>
          <p:cNvPr id="5" name="Group 4">
            <a:extLst>
              <a:ext uri="{FF2B5EF4-FFF2-40B4-BE49-F238E27FC236}">
                <a16:creationId xmlns:a16="http://schemas.microsoft.com/office/drawing/2014/main" id="{F567C243-143C-8432-F0FD-93253FCB5B1C}"/>
              </a:ext>
            </a:extLst>
          </p:cNvPr>
          <p:cNvGrpSpPr/>
          <p:nvPr/>
        </p:nvGrpSpPr>
        <p:grpSpPr>
          <a:xfrm>
            <a:off x="6150647" y="1747025"/>
            <a:ext cx="5763802" cy="3473516"/>
            <a:chOff x="-236595" y="3217672"/>
            <a:chExt cx="5766983" cy="983664"/>
          </a:xfrm>
          <a:solidFill>
            <a:schemeClr val="accent1">
              <a:lumMod val="50000"/>
            </a:schemeClr>
          </a:solidFill>
        </p:grpSpPr>
        <p:sp>
          <p:nvSpPr>
            <p:cNvPr id="6" name="Rectangle: Rounded Corners 5">
              <a:extLst>
                <a:ext uri="{FF2B5EF4-FFF2-40B4-BE49-F238E27FC236}">
                  <a16:creationId xmlns:a16="http://schemas.microsoft.com/office/drawing/2014/main" id="{E80BFF5F-0113-013F-DE98-6BD62D4315F3}"/>
                </a:ext>
              </a:extLst>
            </p:cNvPr>
            <p:cNvSpPr/>
            <p:nvPr/>
          </p:nvSpPr>
          <p:spPr>
            <a:xfrm>
              <a:off x="-236595" y="3217672"/>
              <a:ext cx="5766983" cy="983664"/>
            </a:xfrm>
            <a:prstGeom prst="roundRect">
              <a:avLst/>
            </a:prstGeom>
            <a:grpFill/>
            <a:effectLst/>
          </p:spPr>
          <p:style>
            <a:lnRef idx="2">
              <a:schemeClr val="lt1">
                <a:hueOff val="0"/>
                <a:satOff val="0"/>
                <a:lumOff val="0"/>
                <a:alphaOff val="0"/>
              </a:schemeClr>
            </a:lnRef>
            <a:fillRef idx="1">
              <a:scrgbClr r="0" g="0" b="0"/>
            </a:fillRef>
            <a:effectRef idx="0">
              <a:scrgbClr r="0" g="0" b="0"/>
            </a:effectRef>
            <a:fontRef idx="minor">
              <a:schemeClr val="lt1"/>
            </a:fontRef>
          </p:style>
          <p:txBody>
            <a:bodyPr/>
            <a:lstStyle/>
            <a:p>
              <a:endParaRPr lang="en-GB" dirty="0"/>
            </a:p>
          </p:txBody>
        </p:sp>
        <p:sp>
          <p:nvSpPr>
            <p:cNvPr id="7" name="Rectangle: Rounded Corners 4">
              <a:extLst>
                <a:ext uri="{FF2B5EF4-FFF2-40B4-BE49-F238E27FC236}">
                  <a16:creationId xmlns:a16="http://schemas.microsoft.com/office/drawing/2014/main" id="{D4F721EF-5AED-96FB-BB5C-755FC39AB528}"/>
                </a:ext>
              </a:extLst>
            </p:cNvPr>
            <p:cNvSpPr txBox="1"/>
            <p:nvPr/>
          </p:nvSpPr>
          <p:spPr>
            <a:xfrm>
              <a:off x="48547" y="3260801"/>
              <a:ext cx="5214893" cy="89740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400" dirty="0">
                  <a:latin typeface="Trebuchet MS" panose="020B0603020202020204" pitchFamily="34" charset="0"/>
                </a:rPr>
                <a:t>A professional engineering discipline that deals with the design, construction and maintenance of the physical and natural built environment.  This includes public works such as roads, bridges, canals, dams, airports </a:t>
              </a:r>
              <a:r>
                <a:rPr lang="en-US" sz="2400">
                  <a:latin typeface="Trebuchet MS" panose="020B0603020202020204" pitchFamily="34" charset="0"/>
                </a:rPr>
                <a:t>,sewerage</a:t>
              </a:r>
              <a:r>
                <a:rPr lang="en-US" sz="2400" dirty="0">
                  <a:latin typeface="Trebuchet MS" panose="020B0603020202020204" pitchFamily="34" charset="0"/>
                </a:rPr>
                <a:t>, pipelines, structural components of buildings and railways. </a:t>
              </a:r>
              <a:endParaRPr lang="en-US" sz="2400" kern="1200" dirty="0">
                <a:latin typeface="Trebuchet MS" panose="020B0603020202020204" pitchFamily="34" charset="0"/>
              </a:endParaRPr>
            </a:p>
          </p:txBody>
        </p:sp>
      </p:grpSp>
      <p:pic>
        <p:nvPicPr>
          <p:cNvPr id="9" name="Picture 8" descr="A logo with colorful logo&#10;&#10;Description automatically generated with medium confidence">
            <a:extLst>
              <a:ext uri="{FF2B5EF4-FFF2-40B4-BE49-F238E27FC236}">
                <a16:creationId xmlns:a16="http://schemas.microsoft.com/office/drawing/2014/main" id="{066E2ECD-83E8-188D-7BA2-4FD2BF63689C}"/>
              </a:ext>
            </a:extLst>
          </p:cNvPr>
          <p:cNvPicPr>
            <a:picLocks noChangeAspect="1"/>
          </p:cNvPicPr>
          <p:nvPr/>
        </p:nvPicPr>
        <p:blipFill>
          <a:blip r:embed="rId5" cstate="screen">
            <a:alphaModFix amt="50000"/>
            <a:extLst>
              <a:ext uri="{28A0092B-C50C-407E-A947-70E740481C1C}">
                <a14:useLocalDpi xmlns:a14="http://schemas.microsoft.com/office/drawing/2010/main"/>
              </a:ext>
            </a:extLst>
          </a:blip>
          <a:stretch>
            <a:fillRect/>
          </a:stretch>
        </p:blipFill>
        <p:spPr>
          <a:xfrm>
            <a:off x="10096500" y="5539232"/>
            <a:ext cx="1673398" cy="1060029"/>
          </a:xfrm>
          <a:prstGeom prst="rect">
            <a:avLst/>
          </a:prstGeom>
        </p:spPr>
      </p:pic>
    </p:spTree>
    <p:extLst>
      <p:ext uri="{BB962C8B-B14F-4D97-AF65-F5344CB8AC3E}">
        <p14:creationId xmlns:p14="http://schemas.microsoft.com/office/powerpoint/2010/main" val="384888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olorful hexagons in a circle&#10;&#10;Description automatically generated">
            <a:extLst>
              <a:ext uri="{FF2B5EF4-FFF2-40B4-BE49-F238E27FC236}">
                <a16:creationId xmlns:a16="http://schemas.microsoft.com/office/drawing/2014/main" id="{E3C11DEF-8C57-77E7-0A57-865511EF670E}"/>
              </a:ext>
            </a:extLst>
          </p:cNvPr>
          <p:cNvPicPr>
            <a:picLocks noChangeAspect="1"/>
          </p:cNvPicPr>
          <p:nvPr/>
        </p:nvPicPr>
        <p:blipFill>
          <a:blip r:embed="rId4">
            <a:alphaModFix amt="11000"/>
            <a:extLst>
              <a:ext uri="{28A0092B-C50C-407E-A947-70E740481C1C}">
                <a14:useLocalDpi xmlns:a14="http://schemas.microsoft.com/office/drawing/2010/main"/>
              </a:ext>
            </a:extLst>
          </a:blip>
          <a:stretch>
            <a:fillRect/>
          </a:stretch>
        </p:blipFill>
        <p:spPr>
          <a:xfrm>
            <a:off x="831131" y="1143000"/>
            <a:ext cx="9436819" cy="5543161"/>
          </a:xfrm>
          <a:prstGeom prst="rect">
            <a:avLst/>
          </a:prstGeom>
        </p:spPr>
      </p:pic>
      <p:sp>
        <p:nvSpPr>
          <p:cNvPr id="2" name="Title 1"/>
          <p:cNvSpPr>
            <a:spLocks noGrp="1"/>
          </p:cNvSpPr>
          <p:nvPr>
            <p:ph type="title"/>
          </p:nvPr>
        </p:nvSpPr>
        <p:spPr>
          <a:xfrm>
            <a:off x="-2133600" y="171839"/>
            <a:ext cx="10972800" cy="1066800"/>
          </a:xfrm>
        </p:spPr>
        <p:txBody>
          <a:bodyPr rtlCol="0"/>
          <a:lstStyle/>
          <a:p>
            <a:pPr algn="ctr" rtl="0"/>
            <a:r>
              <a:rPr lang="en-GB" dirty="0">
                <a:latin typeface="Trebuchet MS" panose="020B0603020202020204" pitchFamily="34" charset="0"/>
              </a:rPr>
              <a:t>What is Civil Engineering?  </a:t>
            </a:r>
          </a:p>
        </p:txBody>
      </p:sp>
      <p:pic>
        <p:nvPicPr>
          <p:cNvPr id="4" name="Online Media 3" title="What is Civil Engineering?">
            <a:hlinkClick r:id="" action="ppaction://media"/>
            <a:extLst>
              <a:ext uri="{FF2B5EF4-FFF2-40B4-BE49-F238E27FC236}">
                <a16:creationId xmlns:a16="http://schemas.microsoft.com/office/drawing/2014/main" id="{A8DFA650-4A2A-CD74-8A7A-FE78C715684C}"/>
              </a:ext>
            </a:extLst>
          </p:cNvPr>
          <p:cNvPicPr>
            <a:picLocks noGrp="1" noRot="1" noChangeAspect="1"/>
          </p:cNvPicPr>
          <p:nvPr>
            <p:ph idx="1"/>
            <a:videoFile r:link="rId1"/>
          </p:nvPr>
        </p:nvPicPr>
        <p:blipFill>
          <a:blip r:embed="rId5"/>
          <a:stretch>
            <a:fillRect/>
          </a:stretch>
        </p:blipFill>
        <p:spPr>
          <a:xfrm>
            <a:off x="955675" y="1154113"/>
            <a:ext cx="9015413" cy="5070475"/>
          </a:xfrm>
          <a:prstGeom prst="rect">
            <a:avLst/>
          </a:prstGeom>
        </p:spPr>
      </p:pic>
      <p:pic>
        <p:nvPicPr>
          <p:cNvPr id="5" name="Picture 4" descr="A logo with colorful logo&#10;&#10;Description automatically generated with medium confidence">
            <a:extLst>
              <a:ext uri="{FF2B5EF4-FFF2-40B4-BE49-F238E27FC236}">
                <a16:creationId xmlns:a16="http://schemas.microsoft.com/office/drawing/2014/main" id="{577C6A27-8B11-BD7F-3492-46E1F6DF7E84}"/>
              </a:ext>
            </a:extLst>
          </p:cNvPr>
          <p:cNvPicPr>
            <a:picLocks noChangeAspect="1"/>
          </p:cNvPicPr>
          <p:nvPr/>
        </p:nvPicPr>
        <p:blipFill>
          <a:blip r:embed="rId6" cstate="screen">
            <a:alphaModFix amt="50000"/>
            <a:extLst>
              <a:ext uri="{28A0092B-C50C-407E-A947-70E740481C1C}">
                <a14:useLocalDpi xmlns:a14="http://schemas.microsoft.com/office/drawing/2010/main"/>
              </a:ext>
            </a:extLst>
          </a:blip>
          <a:stretch>
            <a:fillRect/>
          </a:stretch>
        </p:blipFill>
        <p:spPr>
          <a:xfrm>
            <a:off x="10096500" y="5539232"/>
            <a:ext cx="1673398" cy="1060029"/>
          </a:xfrm>
          <a:prstGeom prst="rect">
            <a:avLst/>
          </a:prstGeom>
        </p:spPr>
      </p:pic>
    </p:spTree>
    <p:extLst>
      <p:ext uri="{BB962C8B-B14F-4D97-AF65-F5344CB8AC3E}">
        <p14:creationId xmlns:p14="http://schemas.microsoft.com/office/powerpoint/2010/main" val="3046085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03" y="434914"/>
            <a:ext cx="5598160" cy="1386840"/>
          </a:xfrm>
        </p:spPr>
        <p:txBody>
          <a:bodyPr rtlCol="0" anchor="ctr">
            <a:normAutofit/>
          </a:bodyPr>
          <a:lstStyle/>
          <a:p>
            <a:pPr rtl="0"/>
            <a:r>
              <a:rPr lang="en-GB" dirty="0">
                <a:latin typeface="Trebuchet MS" panose="020B0603020202020204" pitchFamily="34" charset="0"/>
              </a:rPr>
              <a:t>Civil Engineering Includes:</a:t>
            </a:r>
          </a:p>
        </p:txBody>
      </p:sp>
      <p:sp>
        <p:nvSpPr>
          <p:cNvPr id="5" name="TextBox 4">
            <a:extLst>
              <a:ext uri="{FF2B5EF4-FFF2-40B4-BE49-F238E27FC236}">
                <a16:creationId xmlns:a16="http://schemas.microsoft.com/office/drawing/2014/main" id="{21A6116F-0FB5-76E0-4D4F-207D98FCF4B0}"/>
              </a:ext>
            </a:extLst>
          </p:cNvPr>
          <p:cNvSpPr txBox="1"/>
          <p:nvPr/>
        </p:nvSpPr>
        <p:spPr>
          <a:xfrm>
            <a:off x="6096000" y="3268257"/>
            <a:ext cx="2379406" cy="984885"/>
          </a:xfrm>
          <a:prstGeom prst="rect">
            <a:avLst/>
          </a:prstGeom>
          <a:solidFill>
            <a:srgbClr val="92D050"/>
          </a:solidFill>
        </p:spPr>
        <p:txBody>
          <a:bodyPr wrap="square" rtlCol="0">
            <a:spAutoFit/>
          </a:bodyPr>
          <a:lstStyle/>
          <a:p>
            <a:pPr algn="ctr"/>
            <a:endParaRPr lang="en-GB" sz="2000" b="1" dirty="0">
              <a:latin typeface="Trebuchet MS" panose="020B0603020202020204" pitchFamily="34" charset="0"/>
            </a:endParaRPr>
          </a:p>
          <a:p>
            <a:pPr algn="ctr"/>
            <a:r>
              <a:rPr lang="en-GB" sz="2000" b="1" dirty="0">
                <a:solidFill>
                  <a:schemeClr val="bg1"/>
                </a:solidFill>
                <a:latin typeface="Trebuchet MS" panose="020B0603020202020204" pitchFamily="34" charset="0"/>
              </a:rPr>
              <a:t>Energy</a:t>
            </a:r>
          </a:p>
          <a:p>
            <a:endParaRPr lang="en-GB" dirty="0"/>
          </a:p>
        </p:txBody>
      </p:sp>
      <p:sp>
        <p:nvSpPr>
          <p:cNvPr id="6" name="TextBox 5">
            <a:extLst>
              <a:ext uri="{FF2B5EF4-FFF2-40B4-BE49-F238E27FC236}">
                <a16:creationId xmlns:a16="http://schemas.microsoft.com/office/drawing/2014/main" id="{C6C8C912-69EF-BB2F-BE0D-0D862B3CE223}"/>
              </a:ext>
            </a:extLst>
          </p:cNvPr>
          <p:cNvSpPr txBox="1"/>
          <p:nvPr/>
        </p:nvSpPr>
        <p:spPr>
          <a:xfrm>
            <a:off x="9010650" y="3250275"/>
            <a:ext cx="2379406" cy="984885"/>
          </a:xfrm>
          <a:prstGeom prst="rect">
            <a:avLst/>
          </a:prstGeom>
          <a:solidFill>
            <a:srgbClr val="00B0F0"/>
          </a:solidFill>
        </p:spPr>
        <p:txBody>
          <a:bodyPr wrap="square" rtlCol="0">
            <a:spAutoFit/>
          </a:bodyPr>
          <a:lstStyle/>
          <a:p>
            <a:pPr algn="ctr"/>
            <a:endParaRPr lang="en-GB" sz="2000" b="1" dirty="0">
              <a:latin typeface="Trebuchet MS" panose="020B0603020202020204" pitchFamily="34" charset="0"/>
            </a:endParaRPr>
          </a:p>
          <a:p>
            <a:pPr algn="ctr"/>
            <a:r>
              <a:rPr lang="en-GB" sz="2000" b="1" dirty="0">
                <a:solidFill>
                  <a:schemeClr val="bg1"/>
                </a:solidFill>
                <a:latin typeface="Trebuchet MS" panose="020B0603020202020204" pitchFamily="34" charset="0"/>
              </a:rPr>
              <a:t>Environment</a:t>
            </a:r>
          </a:p>
          <a:p>
            <a:endParaRPr lang="en-GB" dirty="0"/>
          </a:p>
        </p:txBody>
      </p:sp>
      <p:sp>
        <p:nvSpPr>
          <p:cNvPr id="8" name="TextBox 7">
            <a:extLst>
              <a:ext uri="{FF2B5EF4-FFF2-40B4-BE49-F238E27FC236}">
                <a16:creationId xmlns:a16="http://schemas.microsoft.com/office/drawing/2014/main" id="{6FD5487D-043C-74D1-9CC9-172D5933011B}"/>
              </a:ext>
            </a:extLst>
          </p:cNvPr>
          <p:cNvSpPr txBox="1"/>
          <p:nvPr/>
        </p:nvSpPr>
        <p:spPr>
          <a:xfrm>
            <a:off x="6096000" y="4462165"/>
            <a:ext cx="2379406" cy="1015663"/>
          </a:xfrm>
          <a:prstGeom prst="rect">
            <a:avLst/>
          </a:prstGeom>
          <a:solidFill>
            <a:srgbClr val="FF9933"/>
          </a:solidFill>
        </p:spPr>
        <p:txBody>
          <a:bodyPr wrap="square" rtlCol="0">
            <a:spAutoFit/>
          </a:bodyPr>
          <a:lstStyle/>
          <a:p>
            <a:pPr algn="ctr"/>
            <a:r>
              <a:rPr lang="en-GB" sz="2000" b="1" dirty="0">
                <a:solidFill>
                  <a:schemeClr val="bg1"/>
                </a:solidFill>
                <a:latin typeface="Trebuchet MS" panose="020B0603020202020204" pitchFamily="34" charset="0"/>
              </a:rPr>
              <a:t>Coastal and Marine</a:t>
            </a:r>
          </a:p>
          <a:p>
            <a:pPr algn="ctr"/>
            <a:endParaRPr lang="en-GB" sz="2000" b="1" dirty="0">
              <a:latin typeface="Trebuchet MS" panose="020B0603020202020204" pitchFamily="34" charset="0"/>
            </a:endParaRPr>
          </a:p>
        </p:txBody>
      </p:sp>
      <p:sp>
        <p:nvSpPr>
          <p:cNvPr id="9" name="TextBox 8">
            <a:extLst>
              <a:ext uri="{FF2B5EF4-FFF2-40B4-BE49-F238E27FC236}">
                <a16:creationId xmlns:a16="http://schemas.microsoft.com/office/drawing/2014/main" id="{264748A0-7B04-4AFE-0C08-A323A11E2934}"/>
              </a:ext>
            </a:extLst>
          </p:cNvPr>
          <p:cNvSpPr txBox="1"/>
          <p:nvPr/>
        </p:nvSpPr>
        <p:spPr>
          <a:xfrm>
            <a:off x="9010650" y="4492943"/>
            <a:ext cx="2379406" cy="984885"/>
          </a:xfrm>
          <a:prstGeom prst="rect">
            <a:avLst/>
          </a:prstGeom>
          <a:solidFill>
            <a:srgbClr val="D60093"/>
          </a:solidFill>
        </p:spPr>
        <p:txBody>
          <a:bodyPr wrap="square" rtlCol="0">
            <a:spAutoFit/>
          </a:bodyPr>
          <a:lstStyle/>
          <a:p>
            <a:pPr algn="ctr"/>
            <a:endParaRPr lang="en-GB" sz="2000" b="1" dirty="0">
              <a:latin typeface="Trebuchet MS" panose="020B0603020202020204" pitchFamily="34" charset="0"/>
            </a:endParaRPr>
          </a:p>
          <a:p>
            <a:pPr algn="ctr"/>
            <a:r>
              <a:rPr lang="en-GB" sz="2000" b="1" dirty="0">
                <a:solidFill>
                  <a:schemeClr val="bg1"/>
                </a:solidFill>
                <a:latin typeface="Trebuchet MS" panose="020B0603020202020204" pitchFamily="34" charset="0"/>
              </a:rPr>
              <a:t>Water</a:t>
            </a:r>
          </a:p>
          <a:p>
            <a:endParaRPr lang="en-GB" dirty="0"/>
          </a:p>
        </p:txBody>
      </p:sp>
      <p:sp>
        <p:nvSpPr>
          <p:cNvPr id="10" name="TextBox 9">
            <a:extLst>
              <a:ext uri="{FF2B5EF4-FFF2-40B4-BE49-F238E27FC236}">
                <a16:creationId xmlns:a16="http://schemas.microsoft.com/office/drawing/2014/main" id="{2A2AE1E6-1BA6-0309-14EE-7F67F6C86ACF}"/>
              </a:ext>
            </a:extLst>
          </p:cNvPr>
          <p:cNvSpPr txBox="1"/>
          <p:nvPr/>
        </p:nvSpPr>
        <p:spPr>
          <a:xfrm>
            <a:off x="6096000" y="811921"/>
            <a:ext cx="2379406" cy="1015663"/>
          </a:xfrm>
          <a:prstGeom prst="rect">
            <a:avLst/>
          </a:prstGeom>
          <a:solidFill>
            <a:srgbClr val="00B0F0"/>
          </a:solidFill>
        </p:spPr>
        <p:txBody>
          <a:bodyPr wrap="square" rtlCol="0">
            <a:spAutoFit/>
          </a:bodyPr>
          <a:lstStyle/>
          <a:p>
            <a:pPr algn="ctr"/>
            <a:r>
              <a:rPr lang="en-GB" sz="2000" b="1" dirty="0">
                <a:solidFill>
                  <a:schemeClr val="bg1"/>
                </a:solidFill>
                <a:latin typeface="Trebuchet MS" panose="020B0603020202020204" pitchFamily="34" charset="0"/>
              </a:rPr>
              <a:t>Highway Maintenance and Roads</a:t>
            </a:r>
          </a:p>
        </p:txBody>
      </p:sp>
      <p:sp>
        <p:nvSpPr>
          <p:cNvPr id="11" name="TextBox 10">
            <a:extLst>
              <a:ext uri="{FF2B5EF4-FFF2-40B4-BE49-F238E27FC236}">
                <a16:creationId xmlns:a16="http://schemas.microsoft.com/office/drawing/2014/main" id="{A997C952-AD21-168D-9340-0DE932F347DB}"/>
              </a:ext>
            </a:extLst>
          </p:cNvPr>
          <p:cNvSpPr txBox="1"/>
          <p:nvPr/>
        </p:nvSpPr>
        <p:spPr>
          <a:xfrm>
            <a:off x="6096000" y="2043572"/>
            <a:ext cx="2379406" cy="984885"/>
          </a:xfrm>
          <a:prstGeom prst="rect">
            <a:avLst/>
          </a:prstGeom>
          <a:solidFill>
            <a:srgbClr val="D60093"/>
          </a:solidFill>
        </p:spPr>
        <p:txBody>
          <a:bodyPr wrap="square" rtlCol="0">
            <a:spAutoFit/>
          </a:bodyPr>
          <a:lstStyle/>
          <a:p>
            <a:pPr algn="ctr"/>
            <a:endParaRPr lang="en-GB" sz="2000" b="1" dirty="0">
              <a:latin typeface="Trebuchet MS" panose="020B0603020202020204" pitchFamily="34" charset="0"/>
            </a:endParaRPr>
          </a:p>
          <a:p>
            <a:pPr algn="ctr"/>
            <a:r>
              <a:rPr lang="en-GB" sz="2000" b="1" dirty="0">
                <a:solidFill>
                  <a:schemeClr val="bg1"/>
                </a:solidFill>
                <a:latin typeface="Trebuchet MS" panose="020B0603020202020204" pitchFamily="34" charset="0"/>
              </a:rPr>
              <a:t>Communications</a:t>
            </a:r>
          </a:p>
          <a:p>
            <a:endParaRPr lang="en-GB" dirty="0"/>
          </a:p>
        </p:txBody>
      </p:sp>
      <p:sp>
        <p:nvSpPr>
          <p:cNvPr id="12" name="TextBox 11">
            <a:extLst>
              <a:ext uri="{FF2B5EF4-FFF2-40B4-BE49-F238E27FC236}">
                <a16:creationId xmlns:a16="http://schemas.microsoft.com/office/drawing/2014/main" id="{B89B1240-1B33-842C-75AF-86A3A4233FE9}"/>
              </a:ext>
            </a:extLst>
          </p:cNvPr>
          <p:cNvSpPr txBox="1"/>
          <p:nvPr/>
        </p:nvSpPr>
        <p:spPr>
          <a:xfrm>
            <a:off x="9019868" y="2043572"/>
            <a:ext cx="2379406" cy="984885"/>
          </a:xfrm>
          <a:prstGeom prst="rect">
            <a:avLst/>
          </a:prstGeom>
          <a:solidFill>
            <a:srgbClr val="FF9933"/>
          </a:solidFill>
        </p:spPr>
        <p:txBody>
          <a:bodyPr wrap="square" rtlCol="0">
            <a:spAutoFit/>
          </a:bodyPr>
          <a:lstStyle/>
          <a:p>
            <a:pPr algn="ctr"/>
            <a:endParaRPr lang="en-GB" sz="2000" b="1" dirty="0">
              <a:latin typeface="Trebuchet MS" panose="020B0603020202020204" pitchFamily="34" charset="0"/>
            </a:endParaRPr>
          </a:p>
          <a:p>
            <a:pPr algn="ctr"/>
            <a:r>
              <a:rPr lang="en-GB" sz="2000" b="1" dirty="0">
                <a:solidFill>
                  <a:schemeClr val="bg1"/>
                </a:solidFill>
                <a:latin typeface="Trebuchet MS" panose="020B0603020202020204" pitchFamily="34" charset="0"/>
              </a:rPr>
              <a:t>Airports</a:t>
            </a:r>
          </a:p>
          <a:p>
            <a:endParaRPr lang="en-GB" dirty="0"/>
          </a:p>
        </p:txBody>
      </p:sp>
      <p:sp>
        <p:nvSpPr>
          <p:cNvPr id="13" name="TextBox 12">
            <a:extLst>
              <a:ext uri="{FF2B5EF4-FFF2-40B4-BE49-F238E27FC236}">
                <a16:creationId xmlns:a16="http://schemas.microsoft.com/office/drawing/2014/main" id="{901FFF62-1D5F-8D57-8837-90E6522C4850}"/>
              </a:ext>
            </a:extLst>
          </p:cNvPr>
          <p:cNvSpPr txBox="1"/>
          <p:nvPr/>
        </p:nvSpPr>
        <p:spPr>
          <a:xfrm>
            <a:off x="9030929" y="836869"/>
            <a:ext cx="2379406" cy="984885"/>
          </a:xfrm>
          <a:prstGeom prst="rect">
            <a:avLst/>
          </a:prstGeom>
          <a:solidFill>
            <a:srgbClr val="9966FF"/>
          </a:solidFill>
        </p:spPr>
        <p:txBody>
          <a:bodyPr wrap="square" rtlCol="0">
            <a:spAutoFit/>
          </a:bodyPr>
          <a:lstStyle/>
          <a:p>
            <a:pPr algn="ctr"/>
            <a:endParaRPr lang="en-GB" sz="2000" b="1" dirty="0">
              <a:latin typeface="Trebuchet MS" panose="020B0603020202020204" pitchFamily="34" charset="0"/>
            </a:endParaRPr>
          </a:p>
          <a:p>
            <a:pPr algn="ctr"/>
            <a:r>
              <a:rPr lang="en-GB" sz="2000" b="1" dirty="0">
                <a:solidFill>
                  <a:schemeClr val="bg1"/>
                </a:solidFill>
                <a:latin typeface="Trebuchet MS" panose="020B0603020202020204" pitchFamily="34" charset="0"/>
              </a:rPr>
              <a:t>Rail</a:t>
            </a:r>
          </a:p>
          <a:p>
            <a:endParaRPr lang="en-GB" dirty="0"/>
          </a:p>
        </p:txBody>
      </p:sp>
      <p:pic>
        <p:nvPicPr>
          <p:cNvPr id="15" name="Picture 14">
            <a:extLst>
              <a:ext uri="{FF2B5EF4-FFF2-40B4-BE49-F238E27FC236}">
                <a16:creationId xmlns:a16="http://schemas.microsoft.com/office/drawing/2014/main" id="{0660A38B-107A-865C-C89C-106A73A4AECB}"/>
              </a:ext>
            </a:extLst>
          </p:cNvPr>
          <p:cNvPicPr>
            <a:picLocks noChangeAspect="1"/>
          </p:cNvPicPr>
          <p:nvPr/>
        </p:nvPicPr>
        <p:blipFill>
          <a:blip r:embed="rId3"/>
          <a:stretch>
            <a:fillRect/>
          </a:stretch>
        </p:blipFill>
        <p:spPr>
          <a:xfrm>
            <a:off x="226032" y="2215040"/>
            <a:ext cx="4972692" cy="3325488"/>
          </a:xfrm>
          <a:prstGeom prst="rect">
            <a:avLst/>
          </a:prstGeom>
        </p:spPr>
      </p:pic>
      <p:pic>
        <p:nvPicPr>
          <p:cNvPr id="14" name="Picture 13" descr="A logo with colorful logo&#10;&#10;Description automatically generated with medium confidence">
            <a:extLst>
              <a:ext uri="{FF2B5EF4-FFF2-40B4-BE49-F238E27FC236}">
                <a16:creationId xmlns:a16="http://schemas.microsoft.com/office/drawing/2014/main" id="{8D4B39CF-50E3-A303-348B-C5E2AFF8AA9A}"/>
              </a:ext>
            </a:extLst>
          </p:cNvPr>
          <p:cNvPicPr>
            <a:picLocks noChangeAspect="1"/>
          </p:cNvPicPr>
          <p:nvPr/>
        </p:nvPicPr>
        <p:blipFill>
          <a:blip r:embed="rId4" cstate="screen">
            <a:alphaModFix amt="50000"/>
            <a:extLst>
              <a:ext uri="{28A0092B-C50C-407E-A947-70E740481C1C}">
                <a14:useLocalDpi xmlns:a14="http://schemas.microsoft.com/office/drawing/2010/main"/>
              </a:ext>
            </a:extLst>
          </a:blip>
          <a:stretch>
            <a:fillRect/>
          </a:stretch>
        </p:blipFill>
        <p:spPr>
          <a:xfrm>
            <a:off x="10096500" y="5539232"/>
            <a:ext cx="1673398" cy="1060029"/>
          </a:xfrm>
          <a:prstGeom prst="rect">
            <a:avLst/>
          </a:prstGeom>
        </p:spPr>
      </p:pic>
    </p:spTree>
    <p:extLst>
      <p:ext uri="{BB962C8B-B14F-4D97-AF65-F5344CB8AC3E}">
        <p14:creationId xmlns:p14="http://schemas.microsoft.com/office/powerpoint/2010/main" val="2259313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33644" y="130383"/>
            <a:ext cx="10972800" cy="1066800"/>
          </a:xfrm>
        </p:spPr>
        <p:txBody>
          <a:bodyPr rtlCol="0"/>
          <a:lstStyle/>
          <a:p>
            <a:pPr rtl="0"/>
            <a:r>
              <a:rPr lang="en-GB" dirty="0"/>
              <a:t>How do they help……</a:t>
            </a:r>
          </a:p>
        </p:txBody>
      </p:sp>
      <p:graphicFrame>
        <p:nvGraphicFramePr>
          <p:cNvPr id="5" name="Table 8">
            <a:extLst>
              <a:ext uri="{FF2B5EF4-FFF2-40B4-BE49-F238E27FC236}">
                <a16:creationId xmlns:a16="http://schemas.microsoft.com/office/drawing/2014/main" id="{811CD554-8504-3A66-361E-1CC409827C15}"/>
              </a:ext>
            </a:extLst>
          </p:cNvPr>
          <p:cNvGraphicFramePr>
            <a:graphicFrameLocks noGrp="1"/>
          </p:cNvGraphicFramePr>
          <p:nvPr>
            <p:extLst>
              <p:ext uri="{D42A27DB-BD31-4B8C-83A1-F6EECF244321}">
                <p14:modId xmlns:p14="http://schemas.microsoft.com/office/powerpoint/2010/main" val="767366412"/>
              </p:ext>
            </p:extLst>
          </p:nvPr>
        </p:nvGraphicFramePr>
        <p:xfrm>
          <a:off x="312708" y="933634"/>
          <a:ext cx="10984557" cy="4884838"/>
        </p:xfrm>
        <a:graphic>
          <a:graphicData uri="http://schemas.openxmlformats.org/drawingml/2006/table">
            <a:tbl>
              <a:tblPr firstRow="1" bandRow="1">
                <a:tableStyleId>{5C22544A-7EE6-4342-B048-85BDC9FD1C3A}</a:tableStyleId>
              </a:tblPr>
              <a:tblGrid>
                <a:gridCol w="3661519">
                  <a:extLst>
                    <a:ext uri="{9D8B030D-6E8A-4147-A177-3AD203B41FA5}">
                      <a16:colId xmlns:a16="http://schemas.microsoft.com/office/drawing/2014/main" val="3558636586"/>
                    </a:ext>
                  </a:extLst>
                </a:gridCol>
                <a:gridCol w="3661519">
                  <a:extLst>
                    <a:ext uri="{9D8B030D-6E8A-4147-A177-3AD203B41FA5}">
                      <a16:colId xmlns:a16="http://schemas.microsoft.com/office/drawing/2014/main" val="4185372234"/>
                    </a:ext>
                  </a:extLst>
                </a:gridCol>
                <a:gridCol w="3661519">
                  <a:extLst>
                    <a:ext uri="{9D8B030D-6E8A-4147-A177-3AD203B41FA5}">
                      <a16:colId xmlns:a16="http://schemas.microsoft.com/office/drawing/2014/main" val="2466270326"/>
                    </a:ext>
                  </a:extLst>
                </a:gridCol>
              </a:tblGrid>
              <a:tr h="2442419">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extLst>
                  <a:ext uri="{0D108BD9-81ED-4DB2-BD59-A6C34878D82A}">
                    <a16:rowId xmlns:a16="http://schemas.microsoft.com/office/drawing/2014/main" val="41357378"/>
                  </a:ext>
                </a:extLst>
              </a:tr>
              <a:tr h="2442419">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19134535"/>
                  </a:ext>
                </a:extLst>
              </a:tr>
            </a:tbl>
          </a:graphicData>
        </a:graphic>
      </p:graphicFrame>
      <p:pic>
        <p:nvPicPr>
          <p:cNvPr id="7" name="Picture 2" descr="Free Uk Cliparts, Download Free Uk Cliparts png images, Free ClipArts on  Clipart Library">
            <a:extLst>
              <a:ext uri="{FF2B5EF4-FFF2-40B4-BE49-F238E27FC236}">
                <a16:creationId xmlns:a16="http://schemas.microsoft.com/office/drawing/2014/main" id="{FF1FA85E-55FB-9628-C347-9D4138B863C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34214" y="1020428"/>
            <a:ext cx="1401139" cy="217954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6E2CAC7-7E65-A713-EC6F-A4543960A6FC}"/>
              </a:ext>
            </a:extLst>
          </p:cNvPr>
          <p:cNvSpPr txBox="1"/>
          <p:nvPr/>
        </p:nvSpPr>
        <p:spPr>
          <a:xfrm>
            <a:off x="2156859" y="1075196"/>
            <a:ext cx="1713108" cy="2246769"/>
          </a:xfrm>
          <a:prstGeom prst="rect">
            <a:avLst/>
          </a:prstGeom>
          <a:noFill/>
        </p:spPr>
        <p:txBody>
          <a:bodyPr wrap="square" rtlCol="0">
            <a:spAutoFit/>
          </a:bodyPr>
          <a:lstStyle/>
          <a:p>
            <a:r>
              <a:rPr lang="en-GB" sz="2000" dirty="0">
                <a:solidFill>
                  <a:schemeClr val="accent2">
                    <a:lumMod val="50000"/>
                  </a:schemeClr>
                </a:solidFill>
                <a:latin typeface="Trebuchet MS" panose="020B0603020202020204" pitchFamily="34" charset="0"/>
              </a:rPr>
              <a:t>Connecting communities through bridges, train lines, canals and roads. </a:t>
            </a:r>
          </a:p>
        </p:txBody>
      </p:sp>
      <p:pic>
        <p:nvPicPr>
          <p:cNvPr id="13" name="Picture 12" descr="A glass of water being poured into a glass&#10;&#10;Description automatically generated">
            <a:extLst>
              <a:ext uri="{FF2B5EF4-FFF2-40B4-BE49-F238E27FC236}">
                <a16:creationId xmlns:a16="http://schemas.microsoft.com/office/drawing/2014/main" id="{D071A78B-AB4F-8F7E-532B-778C5F4615E5}"/>
              </a:ext>
            </a:extLst>
          </p:cNvPr>
          <p:cNvPicPr>
            <a:picLocks noChangeAspect="1"/>
          </p:cNvPicPr>
          <p:nvPr/>
        </p:nvPicPr>
        <p:blipFill>
          <a:blip r:embed="rId4"/>
          <a:stretch>
            <a:fillRect/>
          </a:stretch>
        </p:blipFill>
        <p:spPr>
          <a:xfrm>
            <a:off x="4502384" y="1075196"/>
            <a:ext cx="2605204" cy="1519504"/>
          </a:xfrm>
          <a:prstGeom prst="rect">
            <a:avLst/>
          </a:prstGeom>
        </p:spPr>
      </p:pic>
      <p:sp>
        <p:nvSpPr>
          <p:cNvPr id="14" name="TextBox 13">
            <a:extLst>
              <a:ext uri="{FF2B5EF4-FFF2-40B4-BE49-F238E27FC236}">
                <a16:creationId xmlns:a16="http://schemas.microsoft.com/office/drawing/2014/main" id="{15B26AA1-F39C-44B0-FA47-7A1260C44E0E}"/>
              </a:ext>
            </a:extLst>
          </p:cNvPr>
          <p:cNvSpPr txBox="1"/>
          <p:nvPr/>
        </p:nvSpPr>
        <p:spPr>
          <a:xfrm>
            <a:off x="7846787" y="1361937"/>
            <a:ext cx="1741622" cy="1631216"/>
          </a:xfrm>
          <a:prstGeom prst="rect">
            <a:avLst/>
          </a:prstGeom>
          <a:noFill/>
        </p:spPr>
        <p:txBody>
          <a:bodyPr wrap="square" rtlCol="0">
            <a:spAutoFit/>
          </a:bodyPr>
          <a:lstStyle/>
          <a:p>
            <a:r>
              <a:rPr lang="en-GB" sz="2000" dirty="0">
                <a:solidFill>
                  <a:schemeClr val="accent2">
                    <a:lumMod val="50000"/>
                  </a:schemeClr>
                </a:solidFill>
                <a:latin typeface="Trebuchet MS" panose="020B0603020202020204" pitchFamily="34" charset="0"/>
              </a:rPr>
              <a:t>Access to nature and preserving natural habitats</a:t>
            </a:r>
          </a:p>
        </p:txBody>
      </p:sp>
      <p:pic>
        <p:nvPicPr>
          <p:cNvPr id="16" name="Picture 15" descr="A large white dome shaped buildings with Eden Project in the background&#10;&#10;Description automatically generated with medium confidence">
            <a:extLst>
              <a:ext uri="{FF2B5EF4-FFF2-40B4-BE49-F238E27FC236}">
                <a16:creationId xmlns:a16="http://schemas.microsoft.com/office/drawing/2014/main" id="{62A67761-8B8A-2FDD-3FE0-24E38F4CCBE2}"/>
              </a:ext>
            </a:extLst>
          </p:cNvPr>
          <p:cNvPicPr>
            <a:picLocks noChangeAspect="1"/>
          </p:cNvPicPr>
          <p:nvPr/>
        </p:nvPicPr>
        <p:blipFill>
          <a:blip r:embed="rId5"/>
          <a:stretch>
            <a:fillRect/>
          </a:stretch>
        </p:blipFill>
        <p:spPr>
          <a:xfrm>
            <a:off x="9550248" y="984669"/>
            <a:ext cx="1534160" cy="2301240"/>
          </a:xfrm>
          <a:prstGeom prst="rect">
            <a:avLst/>
          </a:prstGeom>
        </p:spPr>
      </p:pic>
      <p:sp>
        <p:nvSpPr>
          <p:cNvPr id="17" name="TextBox 16">
            <a:extLst>
              <a:ext uri="{FF2B5EF4-FFF2-40B4-BE49-F238E27FC236}">
                <a16:creationId xmlns:a16="http://schemas.microsoft.com/office/drawing/2014/main" id="{0BE7738F-28AF-AD2C-31E3-39F1E77EBC21}"/>
              </a:ext>
            </a:extLst>
          </p:cNvPr>
          <p:cNvSpPr txBox="1"/>
          <p:nvPr/>
        </p:nvSpPr>
        <p:spPr>
          <a:xfrm>
            <a:off x="710151" y="5078677"/>
            <a:ext cx="3127248" cy="707886"/>
          </a:xfrm>
          <a:prstGeom prst="rect">
            <a:avLst/>
          </a:prstGeom>
          <a:noFill/>
        </p:spPr>
        <p:txBody>
          <a:bodyPr wrap="square" rtlCol="0">
            <a:spAutoFit/>
          </a:bodyPr>
          <a:lstStyle/>
          <a:p>
            <a:r>
              <a:rPr lang="en-GB" sz="2000" dirty="0">
                <a:solidFill>
                  <a:schemeClr val="accent2">
                    <a:lumMod val="50000"/>
                  </a:schemeClr>
                </a:solidFill>
                <a:latin typeface="Trebuchet MS" panose="020B0603020202020204" pitchFamily="34" charset="0"/>
              </a:rPr>
              <a:t>Protecting our homes from flooding</a:t>
            </a:r>
            <a:r>
              <a:rPr lang="en-GB" sz="2000" dirty="0">
                <a:solidFill>
                  <a:schemeClr val="accent2">
                    <a:lumMod val="50000"/>
                  </a:schemeClr>
                </a:solidFill>
              </a:rPr>
              <a:t>. </a:t>
            </a:r>
          </a:p>
        </p:txBody>
      </p:sp>
      <p:pic>
        <p:nvPicPr>
          <p:cNvPr id="21" name="Picture 20" descr="A construction site with a roof&#10;&#10;Description automatically generated with medium confidence">
            <a:extLst>
              <a:ext uri="{FF2B5EF4-FFF2-40B4-BE49-F238E27FC236}">
                <a16:creationId xmlns:a16="http://schemas.microsoft.com/office/drawing/2014/main" id="{3F0FF7E0-AACE-11A4-7B3F-BC068DD6E91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34841" y="4386305"/>
            <a:ext cx="3127248" cy="1384744"/>
          </a:xfrm>
          <a:prstGeom prst="rect">
            <a:avLst/>
          </a:prstGeom>
        </p:spPr>
      </p:pic>
      <p:sp>
        <p:nvSpPr>
          <p:cNvPr id="22" name="TextBox 21">
            <a:extLst>
              <a:ext uri="{FF2B5EF4-FFF2-40B4-BE49-F238E27FC236}">
                <a16:creationId xmlns:a16="http://schemas.microsoft.com/office/drawing/2014/main" id="{D8BA31B4-2888-AD0C-A5BB-4EC486F3A076}"/>
              </a:ext>
            </a:extLst>
          </p:cNvPr>
          <p:cNvSpPr txBox="1"/>
          <p:nvPr/>
        </p:nvSpPr>
        <p:spPr>
          <a:xfrm>
            <a:off x="4072729" y="3487555"/>
            <a:ext cx="3309850" cy="923330"/>
          </a:xfrm>
          <a:prstGeom prst="rect">
            <a:avLst/>
          </a:prstGeom>
          <a:noFill/>
        </p:spPr>
        <p:txBody>
          <a:bodyPr wrap="square" rtlCol="0">
            <a:spAutoFit/>
          </a:bodyPr>
          <a:lstStyle/>
          <a:p>
            <a:r>
              <a:rPr lang="en-GB" dirty="0">
                <a:solidFill>
                  <a:schemeClr val="accent2">
                    <a:lumMod val="50000"/>
                  </a:schemeClr>
                </a:solidFill>
                <a:latin typeface="Trebuchet MS" panose="020B0603020202020204" pitchFamily="34" charset="0"/>
              </a:rPr>
              <a:t>Creating communities people want to live, work and play in</a:t>
            </a:r>
            <a:r>
              <a:rPr lang="en-GB" dirty="0">
                <a:latin typeface="Trebuchet MS" panose="020B0603020202020204" pitchFamily="34" charset="0"/>
              </a:rPr>
              <a:t>.</a:t>
            </a:r>
          </a:p>
        </p:txBody>
      </p:sp>
      <p:sp>
        <p:nvSpPr>
          <p:cNvPr id="23" name="TextBox 22">
            <a:extLst>
              <a:ext uri="{FF2B5EF4-FFF2-40B4-BE49-F238E27FC236}">
                <a16:creationId xmlns:a16="http://schemas.microsoft.com/office/drawing/2014/main" id="{6D7CC2C0-B074-7743-48B4-D56D34122E16}"/>
              </a:ext>
            </a:extLst>
          </p:cNvPr>
          <p:cNvSpPr txBox="1"/>
          <p:nvPr/>
        </p:nvSpPr>
        <p:spPr>
          <a:xfrm>
            <a:off x="7882893" y="5287254"/>
            <a:ext cx="3334709" cy="400110"/>
          </a:xfrm>
          <a:prstGeom prst="rect">
            <a:avLst/>
          </a:prstGeom>
          <a:noFill/>
        </p:spPr>
        <p:txBody>
          <a:bodyPr wrap="square" rtlCol="0">
            <a:spAutoFit/>
          </a:bodyPr>
          <a:lstStyle/>
          <a:p>
            <a:r>
              <a:rPr lang="en-GB" sz="2000" dirty="0">
                <a:solidFill>
                  <a:schemeClr val="accent2">
                    <a:lumMod val="50000"/>
                  </a:schemeClr>
                </a:solidFill>
                <a:latin typeface="Trebuchet MS" panose="020B0603020202020204" pitchFamily="34" charset="0"/>
              </a:rPr>
              <a:t>Responding to emergencies </a:t>
            </a:r>
          </a:p>
        </p:txBody>
      </p:sp>
      <p:sp>
        <p:nvSpPr>
          <p:cNvPr id="2" name="TextBox 1">
            <a:extLst>
              <a:ext uri="{FF2B5EF4-FFF2-40B4-BE49-F238E27FC236}">
                <a16:creationId xmlns:a16="http://schemas.microsoft.com/office/drawing/2014/main" id="{51FE38F2-940E-1985-A5D9-ED6010E4E01A}"/>
              </a:ext>
            </a:extLst>
          </p:cNvPr>
          <p:cNvSpPr txBox="1"/>
          <p:nvPr/>
        </p:nvSpPr>
        <p:spPr>
          <a:xfrm>
            <a:off x="4609166" y="2709322"/>
            <a:ext cx="3443453" cy="400110"/>
          </a:xfrm>
          <a:prstGeom prst="rect">
            <a:avLst/>
          </a:prstGeom>
          <a:noFill/>
        </p:spPr>
        <p:txBody>
          <a:bodyPr wrap="square" rtlCol="0">
            <a:spAutoFit/>
          </a:bodyPr>
          <a:lstStyle/>
          <a:p>
            <a:r>
              <a:rPr lang="en-GB" sz="2000" dirty="0">
                <a:solidFill>
                  <a:schemeClr val="accent2">
                    <a:lumMod val="50000"/>
                  </a:schemeClr>
                </a:solidFill>
                <a:latin typeface="Trebuchet MS" panose="020B0603020202020204" pitchFamily="34" charset="0"/>
              </a:rPr>
              <a:t>The water we drink  </a:t>
            </a:r>
          </a:p>
        </p:txBody>
      </p:sp>
      <p:pic>
        <p:nvPicPr>
          <p:cNvPr id="4" name="Picture 3" descr="A flooded area with houses and trees&#10;&#10;Description automatically generated">
            <a:extLst>
              <a:ext uri="{FF2B5EF4-FFF2-40B4-BE49-F238E27FC236}">
                <a16:creationId xmlns:a16="http://schemas.microsoft.com/office/drawing/2014/main" id="{1D1689A8-65F1-70E7-6715-32EA17396004}"/>
              </a:ext>
            </a:extLst>
          </p:cNvPr>
          <p:cNvPicPr>
            <a:picLocks noChangeAspect="1"/>
          </p:cNvPicPr>
          <p:nvPr/>
        </p:nvPicPr>
        <p:blipFill>
          <a:blip r:embed="rId7"/>
          <a:stretch>
            <a:fillRect/>
          </a:stretch>
        </p:blipFill>
        <p:spPr>
          <a:xfrm>
            <a:off x="7957160" y="3524930"/>
            <a:ext cx="3127248" cy="1631216"/>
          </a:xfrm>
          <a:prstGeom prst="rect">
            <a:avLst/>
          </a:prstGeom>
        </p:spPr>
      </p:pic>
      <p:pic>
        <p:nvPicPr>
          <p:cNvPr id="10" name="Picture 9" descr="A group of people in orange overalls&#10;&#10;Description automatically generated">
            <a:extLst>
              <a:ext uri="{FF2B5EF4-FFF2-40B4-BE49-F238E27FC236}">
                <a16:creationId xmlns:a16="http://schemas.microsoft.com/office/drawing/2014/main" id="{53B015CE-560C-F341-75F5-DACB79A4AB2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48390" y="3487555"/>
            <a:ext cx="3016937" cy="1384744"/>
          </a:xfrm>
          <a:prstGeom prst="rect">
            <a:avLst/>
          </a:prstGeom>
        </p:spPr>
      </p:pic>
      <p:pic>
        <p:nvPicPr>
          <p:cNvPr id="6" name="Picture 5" descr="A logo with colorful logo&#10;&#10;Description automatically generated with medium confidence">
            <a:extLst>
              <a:ext uri="{FF2B5EF4-FFF2-40B4-BE49-F238E27FC236}">
                <a16:creationId xmlns:a16="http://schemas.microsoft.com/office/drawing/2014/main" id="{9C29E303-B010-D73F-D93F-7D3785AA7C4C}"/>
              </a:ext>
            </a:extLst>
          </p:cNvPr>
          <p:cNvPicPr>
            <a:picLocks noChangeAspect="1"/>
          </p:cNvPicPr>
          <p:nvPr/>
        </p:nvPicPr>
        <p:blipFill>
          <a:blip r:embed="rId9" cstate="screen">
            <a:alphaModFix amt="50000"/>
            <a:extLst>
              <a:ext uri="{28A0092B-C50C-407E-A947-70E740481C1C}">
                <a14:useLocalDpi xmlns:a14="http://schemas.microsoft.com/office/drawing/2010/main"/>
              </a:ext>
            </a:extLst>
          </a:blip>
          <a:stretch>
            <a:fillRect/>
          </a:stretch>
        </p:blipFill>
        <p:spPr>
          <a:xfrm>
            <a:off x="10205894" y="5649285"/>
            <a:ext cx="1673398" cy="1060029"/>
          </a:xfrm>
          <a:prstGeom prst="rect">
            <a:avLst/>
          </a:prstGeom>
        </p:spPr>
      </p:pic>
      <p:pic>
        <p:nvPicPr>
          <p:cNvPr id="3" name="Picture 2" descr="A colorful hexagons in a circle&#10;&#10;Description automatically generated">
            <a:extLst>
              <a:ext uri="{FF2B5EF4-FFF2-40B4-BE49-F238E27FC236}">
                <a16:creationId xmlns:a16="http://schemas.microsoft.com/office/drawing/2014/main" id="{1578632C-9C15-B5F9-24D4-B0E06F6831D9}"/>
              </a:ext>
            </a:extLst>
          </p:cNvPr>
          <p:cNvPicPr>
            <a:picLocks noChangeAspect="1"/>
          </p:cNvPicPr>
          <p:nvPr/>
        </p:nvPicPr>
        <p:blipFill>
          <a:blip r:embed="rId10" cstate="screen">
            <a:alphaModFix amt="11000"/>
            <a:extLst>
              <a:ext uri="{28A0092B-C50C-407E-A947-70E740481C1C}">
                <a14:useLocalDpi xmlns:a14="http://schemas.microsoft.com/office/drawing/2010/main"/>
              </a:ext>
            </a:extLst>
          </a:blip>
          <a:stretch>
            <a:fillRect/>
          </a:stretch>
        </p:blipFill>
        <p:spPr>
          <a:xfrm>
            <a:off x="243057" y="109981"/>
            <a:ext cx="6633077" cy="6638035"/>
          </a:xfrm>
          <a:prstGeom prst="rect">
            <a:avLst/>
          </a:prstGeom>
        </p:spPr>
      </p:pic>
    </p:spTree>
    <p:extLst>
      <p:ext uri="{BB962C8B-B14F-4D97-AF65-F5344CB8AC3E}">
        <p14:creationId xmlns:p14="http://schemas.microsoft.com/office/powerpoint/2010/main" val="4237039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8273" y="478936"/>
            <a:ext cx="8613058" cy="1066800"/>
          </a:xfrm>
        </p:spPr>
        <p:txBody>
          <a:bodyPr rtlCol="0" anchor="ctr">
            <a:normAutofit/>
          </a:bodyPr>
          <a:lstStyle/>
          <a:p>
            <a:pPr rtl="0"/>
            <a:r>
              <a:rPr lang="en-GB" dirty="0">
                <a:latin typeface="Trebuchet MS" panose="020B0603020202020204" pitchFamily="34" charset="0"/>
              </a:rPr>
              <a:t>Routes into Civil Engineering </a:t>
            </a:r>
          </a:p>
        </p:txBody>
      </p:sp>
      <p:sp>
        <p:nvSpPr>
          <p:cNvPr id="13" name="TextBox 12">
            <a:extLst>
              <a:ext uri="{FF2B5EF4-FFF2-40B4-BE49-F238E27FC236}">
                <a16:creationId xmlns:a16="http://schemas.microsoft.com/office/drawing/2014/main" id="{DC403337-8FD4-56A8-0A0A-90E4B66B6D3D}"/>
              </a:ext>
            </a:extLst>
          </p:cNvPr>
          <p:cNvSpPr txBox="1"/>
          <p:nvPr/>
        </p:nvSpPr>
        <p:spPr>
          <a:xfrm>
            <a:off x="4668573" y="4358157"/>
            <a:ext cx="2007530" cy="954107"/>
          </a:xfrm>
          <a:prstGeom prst="rect">
            <a:avLst/>
          </a:prstGeom>
          <a:noFill/>
        </p:spPr>
        <p:txBody>
          <a:bodyPr wrap="square" rtlCol="0">
            <a:spAutoFit/>
          </a:bodyPr>
          <a:lstStyle/>
          <a:p>
            <a:r>
              <a:rPr lang="en-GB" sz="2800" dirty="0">
                <a:solidFill>
                  <a:schemeClr val="bg1"/>
                </a:solidFill>
                <a:latin typeface="Trebuchet MS" panose="020B0603020202020204" pitchFamily="34" charset="0"/>
              </a:rPr>
              <a:t>University Degree</a:t>
            </a:r>
          </a:p>
        </p:txBody>
      </p:sp>
      <p:pic>
        <p:nvPicPr>
          <p:cNvPr id="7" name="Picture 6" descr="A logo with colorful logo&#10;&#10;Description automatically generated with medium confidence">
            <a:extLst>
              <a:ext uri="{FF2B5EF4-FFF2-40B4-BE49-F238E27FC236}">
                <a16:creationId xmlns:a16="http://schemas.microsoft.com/office/drawing/2014/main" id="{38A67829-C5EC-4C91-A87A-1FE5A243358E}"/>
              </a:ext>
            </a:extLst>
          </p:cNvPr>
          <p:cNvPicPr>
            <a:picLocks noChangeAspect="1"/>
          </p:cNvPicPr>
          <p:nvPr/>
        </p:nvPicPr>
        <p:blipFill>
          <a:blip r:embed="rId3" cstate="screen">
            <a:alphaModFix amt="50000"/>
            <a:extLst>
              <a:ext uri="{28A0092B-C50C-407E-A947-70E740481C1C}">
                <a14:useLocalDpi xmlns:a14="http://schemas.microsoft.com/office/drawing/2010/main"/>
              </a:ext>
            </a:extLst>
          </a:blip>
          <a:stretch>
            <a:fillRect/>
          </a:stretch>
        </p:blipFill>
        <p:spPr>
          <a:xfrm>
            <a:off x="10205894" y="5649285"/>
            <a:ext cx="1673398" cy="1060029"/>
          </a:xfrm>
          <a:prstGeom prst="rect">
            <a:avLst/>
          </a:prstGeom>
        </p:spPr>
      </p:pic>
      <p:graphicFrame>
        <p:nvGraphicFramePr>
          <p:cNvPr id="6" name="Diagram 5">
            <a:extLst>
              <a:ext uri="{FF2B5EF4-FFF2-40B4-BE49-F238E27FC236}">
                <a16:creationId xmlns:a16="http://schemas.microsoft.com/office/drawing/2014/main" id="{62506146-BDF6-A086-D0DA-53D7B74D57F8}"/>
              </a:ext>
            </a:extLst>
          </p:cNvPr>
          <p:cNvGraphicFramePr/>
          <p:nvPr>
            <p:extLst>
              <p:ext uri="{D42A27DB-BD31-4B8C-83A1-F6EECF244321}">
                <p14:modId xmlns:p14="http://schemas.microsoft.com/office/powerpoint/2010/main" val="2764275345"/>
              </p:ext>
            </p:extLst>
          </p:nvPr>
        </p:nvGraphicFramePr>
        <p:xfrm>
          <a:off x="1395271" y="1448024"/>
          <a:ext cx="8128000" cy="49040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a:extLst>
              <a:ext uri="{FF2B5EF4-FFF2-40B4-BE49-F238E27FC236}">
                <a16:creationId xmlns:a16="http://schemas.microsoft.com/office/drawing/2014/main" id="{B1BA60AD-5118-8C51-EB03-2C54C1BD2C0B}"/>
              </a:ext>
            </a:extLst>
          </p:cNvPr>
          <p:cNvSpPr txBox="1"/>
          <p:nvPr/>
        </p:nvSpPr>
        <p:spPr>
          <a:xfrm>
            <a:off x="1251525" y="5813018"/>
            <a:ext cx="8613058" cy="584775"/>
          </a:xfrm>
          <a:prstGeom prst="rect">
            <a:avLst/>
          </a:prstGeom>
          <a:noFill/>
        </p:spPr>
        <p:txBody>
          <a:bodyPr wrap="square" rtlCol="0">
            <a:spAutoFit/>
          </a:bodyPr>
          <a:lstStyle/>
          <a:p>
            <a:pPr algn="ctr"/>
            <a:r>
              <a:rPr lang="en-GB" sz="3200" b="1" dirty="0">
                <a:solidFill>
                  <a:schemeClr val="accent2">
                    <a:lumMod val="50000"/>
                  </a:schemeClr>
                </a:solidFill>
                <a:latin typeface="Trebuchet MS" panose="020B0603020202020204" pitchFamily="34" charset="0"/>
              </a:rPr>
              <a:t>A career in Civil Engineering awaits you </a:t>
            </a:r>
          </a:p>
        </p:txBody>
      </p:sp>
    </p:spTree>
    <p:extLst>
      <p:ext uri="{BB962C8B-B14F-4D97-AF65-F5344CB8AC3E}">
        <p14:creationId xmlns:p14="http://schemas.microsoft.com/office/powerpoint/2010/main" val="4155348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sz="half" idx="1"/>
          </p:nvPr>
        </p:nvSpPr>
        <p:spPr>
          <a:xfrm>
            <a:off x="8338410" y="2218237"/>
            <a:ext cx="3470787" cy="3043701"/>
          </a:xfrm>
          <a:solidFill>
            <a:schemeClr val="accent1">
              <a:lumMod val="40000"/>
              <a:lumOff val="60000"/>
            </a:schemeClr>
          </a:solidFill>
        </p:spPr>
        <p:txBody>
          <a:bodyPr rtlCol="0">
            <a:normAutofit lnSpcReduction="10000"/>
          </a:bodyPr>
          <a:lstStyle/>
          <a:p>
            <a:pPr rtl="0"/>
            <a:r>
              <a:rPr lang="en-GB" b="1" i="1" dirty="0">
                <a:latin typeface="Trebuchet MS" panose="020B0603020202020204" pitchFamily="34" charset="0"/>
              </a:rPr>
              <a:t>Thinking about your future opportunities within civil engineering. </a:t>
            </a:r>
          </a:p>
          <a:p>
            <a:pPr marL="109728" indent="0" rtl="0">
              <a:buNone/>
            </a:pPr>
            <a:endParaRPr lang="en-GB" b="1" i="1" dirty="0">
              <a:latin typeface="Trebuchet MS" panose="020B0603020202020204" pitchFamily="34" charset="0"/>
            </a:endParaRPr>
          </a:p>
          <a:p>
            <a:pPr rtl="0"/>
            <a:r>
              <a:rPr lang="en-GB" b="1" i="1" dirty="0">
                <a:latin typeface="Trebuchet MS" panose="020B0603020202020204" pitchFamily="34" charset="0"/>
              </a:rPr>
              <a:t>Continue with your professional development </a:t>
            </a:r>
          </a:p>
          <a:p>
            <a:pPr marL="109728" indent="0" rtl="0">
              <a:buNone/>
            </a:pPr>
            <a:endParaRPr lang="en-GB" b="1" i="1" dirty="0">
              <a:latin typeface="Trebuchet MS" panose="020B0603020202020204" pitchFamily="34" charset="0"/>
            </a:endParaRPr>
          </a:p>
          <a:p>
            <a:pPr rtl="0"/>
            <a:r>
              <a:rPr lang="en-GB" b="1" i="1" dirty="0">
                <a:latin typeface="Trebuchet MS" panose="020B0603020202020204" pitchFamily="34" charset="0"/>
              </a:rPr>
              <a:t>Consider Chartered Engineering Status. </a:t>
            </a:r>
          </a:p>
        </p:txBody>
      </p:sp>
      <p:graphicFrame>
        <p:nvGraphicFramePr>
          <p:cNvPr id="6" name="Content Placeholder 5">
            <a:extLst>
              <a:ext uri="{FF2B5EF4-FFF2-40B4-BE49-F238E27FC236}">
                <a16:creationId xmlns:a16="http://schemas.microsoft.com/office/drawing/2014/main" id="{7FCE6E84-CE2D-3660-A06A-D47CEBE6D9ED}"/>
              </a:ext>
            </a:extLst>
          </p:cNvPr>
          <p:cNvGraphicFramePr>
            <a:graphicFrameLocks noGrp="1"/>
          </p:cNvGraphicFramePr>
          <p:nvPr>
            <p:ph sz="half" idx="2"/>
            <p:extLst>
              <p:ext uri="{D42A27DB-BD31-4B8C-83A1-F6EECF244321}">
                <p14:modId xmlns:p14="http://schemas.microsoft.com/office/powerpoint/2010/main" val="1603833364"/>
              </p:ext>
            </p:extLst>
          </p:nvPr>
        </p:nvGraphicFramePr>
        <p:xfrm>
          <a:off x="-1747442" y="770579"/>
          <a:ext cx="11291849" cy="59390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A logo with colorful logo&#10;&#10;Description automatically generated with medium confidence">
            <a:extLst>
              <a:ext uri="{FF2B5EF4-FFF2-40B4-BE49-F238E27FC236}">
                <a16:creationId xmlns:a16="http://schemas.microsoft.com/office/drawing/2014/main" id="{993C8584-56F6-9D1A-E57B-AAFD88B1A095}"/>
              </a:ext>
            </a:extLst>
          </p:cNvPr>
          <p:cNvPicPr>
            <a:picLocks noChangeAspect="1"/>
          </p:cNvPicPr>
          <p:nvPr/>
        </p:nvPicPr>
        <p:blipFill>
          <a:blip r:embed="rId8" cstate="screen">
            <a:alphaModFix amt="50000"/>
            <a:extLst>
              <a:ext uri="{28A0092B-C50C-407E-A947-70E740481C1C}">
                <a14:useLocalDpi xmlns:a14="http://schemas.microsoft.com/office/drawing/2010/main"/>
              </a:ext>
            </a:extLst>
          </a:blip>
          <a:stretch>
            <a:fillRect/>
          </a:stretch>
        </p:blipFill>
        <p:spPr>
          <a:xfrm>
            <a:off x="10275545" y="5732255"/>
            <a:ext cx="1673398" cy="1060029"/>
          </a:xfrm>
          <a:prstGeom prst="rect">
            <a:avLst/>
          </a:prstGeom>
        </p:spPr>
      </p:pic>
    </p:spTree>
    <p:extLst>
      <p:ext uri="{BB962C8B-B14F-4D97-AF65-F5344CB8AC3E}">
        <p14:creationId xmlns:p14="http://schemas.microsoft.com/office/powerpoint/2010/main" val="3389132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olorful hexagons in a circle&#10;&#10;Description automatically generated">
            <a:extLst>
              <a:ext uri="{FF2B5EF4-FFF2-40B4-BE49-F238E27FC236}">
                <a16:creationId xmlns:a16="http://schemas.microsoft.com/office/drawing/2014/main" id="{69699A22-C991-B183-ACE5-E625DEF87509}"/>
              </a:ext>
            </a:extLst>
          </p:cNvPr>
          <p:cNvPicPr>
            <a:picLocks noChangeAspect="1"/>
          </p:cNvPicPr>
          <p:nvPr/>
        </p:nvPicPr>
        <p:blipFill>
          <a:blip r:embed="rId4">
            <a:alphaModFix amt="11000"/>
            <a:extLst>
              <a:ext uri="{28A0092B-C50C-407E-A947-70E740481C1C}">
                <a14:useLocalDpi xmlns:a14="http://schemas.microsoft.com/office/drawing/2010/main"/>
              </a:ext>
            </a:extLst>
          </a:blip>
          <a:stretch>
            <a:fillRect/>
          </a:stretch>
        </p:blipFill>
        <p:spPr>
          <a:xfrm>
            <a:off x="243057" y="109981"/>
            <a:ext cx="10847730" cy="6638035"/>
          </a:xfrm>
          <a:prstGeom prst="rect">
            <a:avLst/>
          </a:prstGeom>
        </p:spPr>
      </p:pic>
      <p:pic>
        <p:nvPicPr>
          <p:cNvPr id="5" name="Online Media 4" title="CECA Wales Foundation Group">
            <a:hlinkClick r:id="" action="ppaction://media"/>
            <a:extLst>
              <a:ext uri="{FF2B5EF4-FFF2-40B4-BE49-F238E27FC236}">
                <a16:creationId xmlns:a16="http://schemas.microsoft.com/office/drawing/2014/main" id="{6E4AD564-AACF-2679-9B8C-A7C92CC060A5}"/>
              </a:ext>
            </a:extLst>
          </p:cNvPr>
          <p:cNvPicPr>
            <a:picLocks noRot="1" noChangeAspect="1"/>
          </p:cNvPicPr>
          <p:nvPr>
            <a:videoFile r:link="rId1"/>
          </p:nvPr>
        </p:nvPicPr>
        <p:blipFill>
          <a:blip r:embed="rId5"/>
          <a:stretch>
            <a:fillRect/>
          </a:stretch>
        </p:blipFill>
        <p:spPr>
          <a:xfrm>
            <a:off x="1146954" y="1668092"/>
            <a:ext cx="8649110" cy="4886747"/>
          </a:xfrm>
          <a:prstGeom prst="rect">
            <a:avLst/>
          </a:prstGeom>
        </p:spPr>
      </p:pic>
      <p:sp>
        <p:nvSpPr>
          <p:cNvPr id="7" name="Title 6">
            <a:extLst>
              <a:ext uri="{FF2B5EF4-FFF2-40B4-BE49-F238E27FC236}">
                <a16:creationId xmlns:a16="http://schemas.microsoft.com/office/drawing/2014/main" id="{48BD89AA-D1EB-D143-BBD8-65DF3D1A9E74}"/>
              </a:ext>
            </a:extLst>
          </p:cNvPr>
          <p:cNvSpPr>
            <a:spLocks noGrp="1"/>
          </p:cNvSpPr>
          <p:nvPr>
            <p:ph type="title"/>
          </p:nvPr>
        </p:nvSpPr>
        <p:spPr>
          <a:xfrm>
            <a:off x="117987" y="377608"/>
            <a:ext cx="10972800" cy="1066800"/>
          </a:xfrm>
        </p:spPr>
        <p:txBody>
          <a:bodyPr/>
          <a:lstStyle/>
          <a:p>
            <a:endParaRPr lang="en-GB"/>
          </a:p>
        </p:txBody>
      </p:sp>
      <p:pic>
        <p:nvPicPr>
          <p:cNvPr id="2" name="Picture 1" descr="A logo with colorful logo&#10;&#10;Description automatically generated with medium confidence">
            <a:extLst>
              <a:ext uri="{FF2B5EF4-FFF2-40B4-BE49-F238E27FC236}">
                <a16:creationId xmlns:a16="http://schemas.microsoft.com/office/drawing/2014/main" id="{C4837040-CDD5-CAEA-D6EE-41A20083BA9A}"/>
              </a:ext>
            </a:extLst>
          </p:cNvPr>
          <p:cNvPicPr>
            <a:picLocks noChangeAspect="1"/>
          </p:cNvPicPr>
          <p:nvPr/>
        </p:nvPicPr>
        <p:blipFill>
          <a:blip r:embed="rId6" cstate="screen">
            <a:alphaModFix amt="50000"/>
            <a:extLst>
              <a:ext uri="{28A0092B-C50C-407E-A947-70E740481C1C}">
                <a14:useLocalDpi xmlns:a14="http://schemas.microsoft.com/office/drawing/2010/main"/>
              </a:ext>
            </a:extLst>
          </a:blip>
          <a:stretch>
            <a:fillRect/>
          </a:stretch>
        </p:blipFill>
        <p:spPr>
          <a:xfrm>
            <a:off x="10205894" y="5649285"/>
            <a:ext cx="1673398" cy="1060029"/>
          </a:xfrm>
          <a:prstGeom prst="rect">
            <a:avLst/>
          </a:prstGeom>
        </p:spPr>
      </p:pic>
    </p:spTree>
    <p:extLst>
      <p:ext uri="{BB962C8B-B14F-4D97-AF65-F5344CB8AC3E}">
        <p14:creationId xmlns:p14="http://schemas.microsoft.com/office/powerpoint/2010/main" val="2822598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Document 1">
            <a:extLst>
              <a:ext uri="{FF2B5EF4-FFF2-40B4-BE49-F238E27FC236}">
                <a16:creationId xmlns:a16="http://schemas.microsoft.com/office/drawing/2014/main" id="{81C85471-2B7B-49B2-9BAB-EC5B74C6AA82}"/>
              </a:ext>
            </a:extLst>
          </p:cNvPr>
          <p:cNvSpPr/>
          <p:nvPr/>
        </p:nvSpPr>
        <p:spPr>
          <a:xfrm rot="16200000" flipV="1">
            <a:off x="5110317" y="-121232"/>
            <a:ext cx="6499178" cy="7623059"/>
          </a:xfrm>
          <a:prstGeom prst="flowChartDocumen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a:extLst>
              <a:ext uri="{FF2B5EF4-FFF2-40B4-BE49-F238E27FC236}">
                <a16:creationId xmlns:a16="http://schemas.microsoft.com/office/drawing/2014/main" id="{6CF9F68A-8E51-4E2C-A2BE-CB8BC90A39A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20" y="4040968"/>
            <a:ext cx="3575387" cy="2817032"/>
          </a:xfrm>
          <a:custGeom>
            <a:avLst/>
            <a:gdLst/>
            <a:ahLst/>
            <a:cxnLst/>
            <a:rect l="l" t="t" r="r" b="b"/>
            <a:pathLst>
              <a:path w="4801088" h="3782741">
                <a:moveTo>
                  <a:pt x="2217908" y="0"/>
                </a:moveTo>
                <a:cubicBezTo>
                  <a:pt x="3644559" y="0"/>
                  <a:pt x="4801088" y="1156529"/>
                  <a:pt x="4801088" y="2583180"/>
                </a:cubicBezTo>
                <a:cubicBezTo>
                  <a:pt x="4801088" y="2939843"/>
                  <a:pt x="4728805" y="3279623"/>
                  <a:pt x="4598089" y="3588671"/>
                </a:cubicBezTo>
                <a:lnTo>
                  <a:pt x="4504600" y="3782741"/>
                </a:lnTo>
                <a:lnTo>
                  <a:pt x="0" y="3782741"/>
                </a:lnTo>
                <a:lnTo>
                  <a:pt x="0" y="1263826"/>
                </a:lnTo>
                <a:lnTo>
                  <a:pt x="75894" y="1138900"/>
                </a:lnTo>
                <a:cubicBezTo>
                  <a:pt x="540111" y="451769"/>
                  <a:pt x="1326251" y="0"/>
                  <a:pt x="2217908" y="0"/>
                </a:cubicBezTo>
                <a:close/>
              </a:path>
            </a:pathLst>
          </a:custGeom>
        </p:spPr>
      </p:pic>
      <p:sp>
        <p:nvSpPr>
          <p:cNvPr id="81" name="Title 1">
            <a:extLst>
              <a:ext uri="{FF2B5EF4-FFF2-40B4-BE49-F238E27FC236}">
                <a16:creationId xmlns:a16="http://schemas.microsoft.com/office/drawing/2014/main" id="{6402151F-23FB-4683-ABFD-C4520F9A708D}"/>
              </a:ext>
            </a:extLst>
          </p:cNvPr>
          <p:cNvSpPr txBox="1">
            <a:spLocks/>
          </p:cNvSpPr>
          <p:nvPr/>
        </p:nvSpPr>
        <p:spPr>
          <a:xfrm>
            <a:off x="-513532" y="580506"/>
            <a:ext cx="6414544" cy="229717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spcBef>
                <a:spcPts val="1800"/>
              </a:spcBef>
              <a:defRPr/>
            </a:pPr>
            <a:r>
              <a:rPr lang="en-GB" sz="3600" b="1" dirty="0">
                <a:solidFill>
                  <a:srgbClr val="2E6F65"/>
                </a:solidFill>
                <a:latin typeface="Trebuchet MS" panose="020B0603020202020204" pitchFamily="34" charset="0"/>
                <a:cs typeface="Arial" charset="0"/>
              </a:rPr>
              <a:t>Day-to-Day tasks might include……. </a:t>
            </a:r>
          </a:p>
        </p:txBody>
      </p:sp>
      <p:sp>
        <p:nvSpPr>
          <p:cNvPr id="4" name="TextBox 3">
            <a:extLst>
              <a:ext uri="{FF2B5EF4-FFF2-40B4-BE49-F238E27FC236}">
                <a16:creationId xmlns:a16="http://schemas.microsoft.com/office/drawing/2014/main" id="{022A7A71-D435-4BAF-94FD-3BA8D271C149}"/>
              </a:ext>
            </a:extLst>
          </p:cNvPr>
          <p:cNvSpPr txBox="1"/>
          <p:nvPr/>
        </p:nvSpPr>
        <p:spPr>
          <a:xfrm>
            <a:off x="7510409" y="1418850"/>
            <a:ext cx="4529190" cy="5302626"/>
          </a:xfrm>
          <a:prstGeom prst="rect">
            <a:avLst/>
          </a:prstGeom>
        </p:spPr>
        <p:txBody>
          <a:bodyPr vert="horz" lIns="91440" tIns="45720" rIns="91440" bIns="45720" rtlCol="0" anchor="ctr">
            <a:normAutofit/>
          </a:bodyPr>
          <a:lstStyle/>
          <a:p>
            <a:pPr defTabSz="914400">
              <a:lnSpc>
                <a:spcPct val="90000"/>
              </a:lnSpc>
              <a:spcBef>
                <a:spcPts val="1800"/>
              </a:spcBef>
              <a:defRPr/>
            </a:pPr>
            <a:endParaRPr lang="en-US" sz="2400" dirty="0">
              <a:solidFill>
                <a:schemeClr val="bg1"/>
              </a:solidFill>
              <a:latin typeface="Avenir"/>
            </a:endParaRPr>
          </a:p>
        </p:txBody>
      </p:sp>
      <p:sp>
        <p:nvSpPr>
          <p:cNvPr id="136" name="Title 1">
            <a:extLst>
              <a:ext uri="{FF2B5EF4-FFF2-40B4-BE49-F238E27FC236}">
                <a16:creationId xmlns:a16="http://schemas.microsoft.com/office/drawing/2014/main" id="{EF2C0565-D31A-497A-8D4D-E0D02273D950}"/>
              </a:ext>
            </a:extLst>
          </p:cNvPr>
          <p:cNvSpPr txBox="1">
            <a:spLocks/>
          </p:cNvSpPr>
          <p:nvPr/>
        </p:nvSpPr>
        <p:spPr>
          <a:xfrm>
            <a:off x="7600950" y="273376"/>
            <a:ext cx="4438649" cy="61426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GB" sz="3200" b="1" dirty="0">
              <a:solidFill>
                <a:schemeClr val="bg1"/>
              </a:solidFill>
              <a:latin typeface="+mn-lt"/>
              <a:ea typeface="Tahoma" panose="020B0604030504040204" pitchFamily="34" charset="0"/>
              <a:cs typeface="Tahoma" panose="020B0604030504040204" pitchFamily="34" charset="0"/>
            </a:endParaRPr>
          </a:p>
        </p:txBody>
      </p:sp>
      <p:graphicFrame>
        <p:nvGraphicFramePr>
          <p:cNvPr id="5" name="Diagram 4">
            <a:extLst>
              <a:ext uri="{FF2B5EF4-FFF2-40B4-BE49-F238E27FC236}">
                <a16:creationId xmlns:a16="http://schemas.microsoft.com/office/drawing/2014/main" id="{153CA400-4DE7-D2C6-C679-92300109202C}"/>
              </a:ext>
            </a:extLst>
          </p:cNvPr>
          <p:cNvGraphicFramePr/>
          <p:nvPr>
            <p:extLst>
              <p:ext uri="{D42A27DB-BD31-4B8C-83A1-F6EECF244321}">
                <p14:modId xmlns:p14="http://schemas.microsoft.com/office/powerpoint/2010/main" val="1813535833"/>
              </p:ext>
            </p:extLst>
          </p:nvPr>
        </p:nvGraphicFramePr>
        <p:xfrm>
          <a:off x="4971399" y="440708"/>
          <a:ext cx="7834734" cy="518122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6" descr="A logo with colorful logo&#10;&#10;Description automatically generated with medium confidence">
            <a:extLst>
              <a:ext uri="{FF2B5EF4-FFF2-40B4-BE49-F238E27FC236}">
                <a16:creationId xmlns:a16="http://schemas.microsoft.com/office/drawing/2014/main" id="{7057AB82-1816-2E1B-BB3B-CCDADDE763F2}"/>
              </a:ext>
            </a:extLst>
          </p:cNvPr>
          <p:cNvPicPr>
            <a:picLocks noChangeAspect="1"/>
          </p:cNvPicPr>
          <p:nvPr/>
        </p:nvPicPr>
        <p:blipFill>
          <a:blip r:embed="rId9" cstate="screen">
            <a:alphaModFix amt="50000"/>
            <a:extLst>
              <a:ext uri="{28A0092B-C50C-407E-A947-70E740481C1C}">
                <a14:useLocalDpi xmlns:a14="http://schemas.microsoft.com/office/drawing/2010/main"/>
              </a:ext>
            </a:extLst>
          </a:blip>
          <a:stretch>
            <a:fillRect/>
          </a:stretch>
        </p:blipFill>
        <p:spPr>
          <a:xfrm>
            <a:off x="10275545" y="5732255"/>
            <a:ext cx="1673398" cy="1060029"/>
          </a:xfrm>
          <a:prstGeom prst="rect">
            <a:avLst/>
          </a:prstGeom>
        </p:spPr>
      </p:pic>
    </p:spTree>
    <p:extLst>
      <p:ext uri="{BB962C8B-B14F-4D97-AF65-F5344CB8AC3E}">
        <p14:creationId xmlns:p14="http://schemas.microsoft.com/office/powerpoint/2010/main" val="2854338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101" y="536825"/>
            <a:ext cx="10972800" cy="1066800"/>
          </a:xfrm>
        </p:spPr>
        <p:txBody>
          <a:bodyPr rtlCol="0"/>
          <a:lstStyle/>
          <a:p>
            <a:pPr rtl="0"/>
            <a:r>
              <a:rPr lang="en-GB" dirty="0">
                <a:latin typeface="Trebuchet MS" panose="020B0603020202020204" pitchFamily="34" charset="0"/>
              </a:rPr>
              <a:t>Activity </a:t>
            </a:r>
          </a:p>
        </p:txBody>
      </p:sp>
      <p:sp>
        <p:nvSpPr>
          <p:cNvPr id="5" name="TextBox 4">
            <a:extLst>
              <a:ext uri="{FF2B5EF4-FFF2-40B4-BE49-F238E27FC236}">
                <a16:creationId xmlns:a16="http://schemas.microsoft.com/office/drawing/2014/main" id="{E5B3486A-D989-6D31-6E38-024ECA8DA2A3}"/>
              </a:ext>
            </a:extLst>
          </p:cNvPr>
          <p:cNvSpPr txBox="1"/>
          <p:nvPr/>
        </p:nvSpPr>
        <p:spPr>
          <a:xfrm>
            <a:off x="852756" y="2095928"/>
            <a:ext cx="729465" cy="1976920"/>
          </a:xfrm>
          <a:prstGeom prst="rect">
            <a:avLst/>
          </a:prstGeom>
          <a:solidFill>
            <a:schemeClr val="bg1"/>
          </a:solidFill>
        </p:spPr>
        <p:txBody>
          <a:bodyPr wrap="square" rtlCol="0">
            <a:spAutoFit/>
          </a:bodyPr>
          <a:lstStyle/>
          <a:p>
            <a:endParaRPr lang="en-GB" dirty="0"/>
          </a:p>
        </p:txBody>
      </p:sp>
      <p:sp>
        <p:nvSpPr>
          <p:cNvPr id="6" name="TextBox 5">
            <a:extLst>
              <a:ext uri="{FF2B5EF4-FFF2-40B4-BE49-F238E27FC236}">
                <a16:creationId xmlns:a16="http://schemas.microsoft.com/office/drawing/2014/main" id="{808A7AA2-8F84-05C4-D77B-80C97A257210}"/>
              </a:ext>
            </a:extLst>
          </p:cNvPr>
          <p:cNvSpPr txBox="1"/>
          <p:nvPr/>
        </p:nvSpPr>
        <p:spPr>
          <a:xfrm>
            <a:off x="6096000" y="999290"/>
            <a:ext cx="5951219" cy="5262979"/>
          </a:xfrm>
          <a:prstGeom prst="rect">
            <a:avLst/>
          </a:prstGeom>
          <a:noFill/>
        </p:spPr>
        <p:txBody>
          <a:bodyPr wrap="square" rtlCol="0">
            <a:spAutoFit/>
          </a:bodyPr>
          <a:lstStyle/>
          <a:p>
            <a:r>
              <a:rPr lang="en-GB" sz="2400" dirty="0">
                <a:latin typeface="Trebuchet MS" panose="020B0603020202020204" pitchFamily="34" charset="0"/>
              </a:rPr>
              <a:t>An exciting opportunity has arisen to re-energise a local community by connecting its town centre with the train station.  They are hoping that with this new bridge, it will not only  they are proud of their local area, and it is a vibrant place where people choose to visit, live, work and invest.</a:t>
            </a:r>
          </a:p>
          <a:p>
            <a:r>
              <a:rPr lang="en-GB" sz="2400" dirty="0">
                <a:latin typeface="Trebuchet MS" panose="020B0603020202020204" pitchFamily="34" charset="0"/>
              </a:rPr>
              <a:t> </a:t>
            </a:r>
          </a:p>
          <a:p>
            <a:pPr marL="342900" indent="-342900">
              <a:buAutoNum type="arabicPeriod"/>
            </a:pPr>
            <a:r>
              <a:rPr lang="en-GB" sz="2400" dirty="0">
                <a:latin typeface="Trebuchet MS" panose="020B0603020202020204" pitchFamily="34" charset="0"/>
              </a:rPr>
              <a:t>What would you prioritise?</a:t>
            </a:r>
          </a:p>
          <a:p>
            <a:pPr marL="342900" indent="-342900">
              <a:buAutoNum type="arabicPeriod"/>
            </a:pPr>
            <a:r>
              <a:rPr lang="en-GB" sz="2400" dirty="0">
                <a:latin typeface="Trebuchet MS" panose="020B0603020202020204" pitchFamily="34" charset="0"/>
              </a:rPr>
              <a:t>How would you protect the local environment? </a:t>
            </a:r>
          </a:p>
          <a:p>
            <a:pPr marL="342900" indent="-342900">
              <a:buAutoNum type="arabicPeriod"/>
            </a:pPr>
            <a:r>
              <a:rPr lang="en-GB" sz="2400" dirty="0">
                <a:latin typeface="Trebuchet MS" panose="020B0603020202020204" pitchFamily="34" charset="0"/>
              </a:rPr>
              <a:t>How would you reduce your carbon footprint? </a:t>
            </a:r>
          </a:p>
        </p:txBody>
      </p:sp>
      <p:pic>
        <p:nvPicPr>
          <p:cNvPr id="7" name="Picture 6">
            <a:extLst>
              <a:ext uri="{FF2B5EF4-FFF2-40B4-BE49-F238E27FC236}">
                <a16:creationId xmlns:a16="http://schemas.microsoft.com/office/drawing/2014/main" id="{DCFFDC46-365B-1A37-5C79-51C21357F6D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1202" y="1655171"/>
            <a:ext cx="5585748" cy="3723832"/>
          </a:xfrm>
          <a:prstGeom prst="rect">
            <a:avLst/>
          </a:prstGeom>
        </p:spPr>
      </p:pic>
      <p:pic>
        <p:nvPicPr>
          <p:cNvPr id="8" name="Picture 7" descr="A logo with colorful logo&#10;&#10;Description automatically generated with medium confidence">
            <a:extLst>
              <a:ext uri="{FF2B5EF4-FFF2-40B4-BE49-F238E27FC236}">
                <a16:creationId xmlns:a16="http://schemas.microsoft.com/office/drawing/2014/main" id="{E8263A96-3DDE-3E37-A076-546A78599F04}"/>
              </a:ext>
            </a:extLst>
          </p:cNvPr>
          <p:cNvPicPr>
            <a:picLocks noChangeAspect="1"/>
          </p:cNvPicPr>
          <p:nvPr/>
        </p:nvPicPr>
        <p:blipFill>
          <a:blip r:embed="rId4" cstate="screen">
            <a:alphaModFix amt="50000"/>
            <a:extLst>
              <a:ext uri="{28A0092B-C50C-407E-A947-70E740481C1C}">
                <a14:useLocalDpi xmlns:a14="http://schemas.microsoft.com/office/drawing/2010/main"/>
              </a:ext>
            </a:extLst>
          </a:blip>
          <a:stretch>
            <a:fillRect/>
          </a:stretch>
        </p:blipFill>
        <p:spPr>
          <a:xfrm>
            <a:off x="10275545" y="5732255"/>
            <a:ext cx="1673398" cy="1060029"/>
          </a:xfrm>
          <a:prstGeom prst="rect">
            <a:avLst/>
          </a:prstGeom>
        </p:spPr>
      </p:pic>
    </p:spTree>
    <p:extLst>
      <p:ext uri="{BB962C8B-B14F-4D97-AF65-F5344CB8AC3E}">
        <p14:creationId xmlns:p14="http://schemas.microsoft.com/office/powerpoint/2010/main" val="3809512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924" y="635492"/>
            <a:ext cx="10972800" cy="1066800"/>
          </a:xfrm>
        </p:spPr>
        <p:txBody>
          <a:bodyPr rtlCol="0"/>
          <a:lstStyle/>
          <a:p>
            <a:pPr rtl="0"/>
            <a:r>
              <a:rPr lang="en-GB" dirty="0">
                <a:latin typeface="Trebuchet MS" panose="020B0603020202020204" pitchFamily="34" charset="0"/>
              </a:rPr>
              <a:t>Activity  </a:t>
            </a:r>
          </a:p>
        </p:txBody>
      </p:sp>
      <p:pic>
        <p:nvPicPr>
          <p:cNvPr id="7" name="Content Placeholder 6">
            <a:extLst>
              <a:ext uri="{FF2B5EF4-FFF2-40B4-BE49-F238E27FC236}">
                <a16:creationId xmlns:a16="http://schemas.microsoft.com/office/drawing/2014/main" id="{EAEAB48F-E00E-B832-2A85-7623489173E2}"/>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6101478" y="752346"/>
            <a:ext cx="5768598" cy="4324350"/>
          </a:xfrm>
          <a:prstGeom prst="rect">
            <a:avLst/>
          </a:prstGeom>
        </p:spPr>
      </p:pic>
      <p:sp>
        <p:nvSpPr>
          <p:cNvPr id="6" name="TextBox 5">
            <a:extLst>
              <a:ext uri="{FF2B5EF4-FFF2-40B4-BE49-F238E27FC236}">
                <a16:creationId xmlns:a16="http://schemas.microsoft.com/office/drawing/2014/main" id="{808A7AA2-8F84-05C4-D77B-80C97A257210}"/>
              </a:ext>
            </a:extLst>
          </p:cNvPr>
          <p:cNvSpPr txBox="1"/>
          <p:nvPr/>
        </p:nvSpPr>
        <p:spPr>
          <a:xfrm>
            <a:off x="321924" y="1702292"/>
            <a:ext cx="5311740" cy="4154984"/>
          </a:xfrm>
          <a:prstGeom prst="rect">
            <a:avLst/>
          </a:prstGeom>
          <a:noFill/>
        </p:spPr>
        <p:txBody>
          <a:bodyPr wrap="square" rtlCol="0">
            <a:spAutoFit/>
          </a:bodyPr>
          <a:lstStyle/>
          <a:p>
            <a:r>
              <a:rPr lang="en-GB" sz="2400" dirty="0">
                <a:latin typeface="Trebuchet MS" panose="020B0603020202020204" pitchFamily="34" charset="0"/>
              </a:rPr>
              <a:t>This new bridge needs to be state of the art, modern, fit for purpose but also be as environmentally friendly as possible.  </a:t>
            </a:r>
          </a:p>
          <a:p>
            <a:endParaRPr lang="en-GB" sz="2400" dirty="0">
              <a:latin typeface="Trebuchet MS" panose="020B0603020202020204" pitchFamily="34" charset="0"/>
            </a:endParaRPr>
          </a:p>
          <a:p>
            <a:r>
              <a:rPr lang="en-GB" sz="2400" dirty="0">
                <a:latin typeface="Trebuchet MS" panose="020B0603020202020204" pitchFamily="34" charset="0"/>
              </a:rPr>
              <a:t>Choose your job roles in your team</a:t>
            </a:r>
          </a:p>
          <a:p>
            <a:r>
              <a:rPr lang="en-GB" sz="2400" dirty="0">
                <a:latin typeface="Trebuchet MS" panose="020B0603020202020204" pitchFamily="34" charset="0"/>
              </a:rPr>
              <a:t>Decide on your bridge design, what materials you will use and why, how you will make your site as environmentally friendly as possible (what can you recycle).</a:t>
            </a:r>
          </a:p>
        </p:txBody>
      </p:sp>
      <p:pic>
        <p:nvPicPr>
          <p:cNvPr id="5" name="Picture 4" descr="A logo with colorful logo&#10;&#10;Description automatically generated with medium confidence">
            <a:extLst>
              <a:ext uri="{FF2B5EF4-FFF2-40B4-BE49-F238E27FC236}">
                <a16:creationId xmlns:a16="http://schemas.microsoft.com/office/drawing/2014/main" id="{31BDCA0A-9835-6AAB-4D8B-FEB9967450D2}"/>
              </a:ext>
            </a:extLst>
          </p:cNvPr>
          <p:cNvPicPr>
            <a:picLocks noChangeAspect="1"/>
          </p:cNvPicPr>
          <p:nvPr/>
        </p:nvPicPr>
        <p:blipFill>
          <a:blip r:embed="rId4" cstate="screen">
            <a:alphaModFix amt="50000"/>
            <a:extLst>
              <a:ext uri="{28A0092B-C50C-407E-A947-70E740481C1C}">
                <a14:useLocalDpi xmlns:a14="http://schemas.microsoft.com/office/drawing/2010/main"/>
              </a:ext>
            </a:extLst>
          </a:blip>
          <a:stretch>
            <a:fillRect/>
          </a:stretch>
        </p:blipFill>
        <p:spPr>
          <a:xfrm>
            <a:off x="10275545" y="5732255"/>
            <a:ext cx="1673398" cy="1060029"/>
          </a:xfrm>
          <a:prstGeom prst="rect">
            <a:avLst/>
          </a:prstGeom>
        </p:spPr>
      </p:pic>
    </p:spTree>
    <p:extLst>
      <p:ext uri="{BB962C8B-B14F-4D97-AF65-F5344CB8AC3E}">
        <p14:creationId xmlns:p14="http://schemas.microsoft.com/office/powerpoint/2010/main" val="729883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55"/>
            <a:ext cx="10972800" cy="1066800"/>
          </a:xfrm>
        </p:spPr>
        <p:txBody>
          <a:bodyPr rtlCol="0" anchor="ctr">
            <a:normAutofit/>
          </a:bodyPr>
          <a:lstStyle/>
          <a:p>
            <a:pPr rtl="0"/>
            <a:r>
              <a:rPr lang="en-GB" dirty="0">
                <a:latin typeface="Trebuchet MS" panose="020B0603020202020204" pitchFamily="34" charset="0"/>
              </a:rPr>
              <a:t>Quick re-cap</a:t>
            </a:r>
          </a:p>
        </p:txBody>
      </p:sp>
      <p:pic>
        <p:nvPicPr>
          <p:cNvPr id="3" name="Picture 2" descr="A logo with colorful logo&#10;&#10;Description automatically generated with medium confidence">
            <a:extLst>
              <a:ext uri="{FF2B5EF4-FFF2-40B4-BE49-F238E27FC236}">
                <a16:creationId xmlns:a16="http://schemas.microsoft.com/office/drawing/2014/main" id="{610EECBA-7928-F131-F22E-B39E2CCBA094}"/>
              </a:ext>
            </a:extLst>
          </p:cNvPr>
          <p:cNvPicPr>
            <a:picLocks noChangeAspect="1"/>
          </p:cNvPicPr>
          <p:nvPr/>
        </p:nvPicPr>
        <p:blipFill>
          <a:blip r:embed="rId3" cstate="screen">
            <a:alphaModFix amt="50000"/>
            <a:extLst>
              <a:ext uri="{28A0092B-C50C-407E-A947-70E740481C1C}">
                <a14:useLocalDpi xmlns:a14="http://schemas.microsoft.com/office/drawing/2010/main"/>
              </a:ext>
            </a:extLst>
          </a:blip>
          <a:stretch>
            <a:fillRect/>
          </a:stretch>
        </p:blipFill>
        <p:spPr>
          <a:xfrm>
            <a:off x="10275545" y="5732255"/>
            <a:ext cx="1673398" cy="1060029"/>
          </a:xfrm>
          <a:prstGeom prst="rect">
            <a:avLst/>
          </a:prstGeom>
        </p:spPr>
      </p:pic>
      <p:pic>
        <p:nvPicPr>
          <p:cNvPr id="4" name="Picture 3">
            <a:extLst>
              <a:ext uri="{FF2B5EF4-FFF2-40B4-BE49-F238E27FC236}">
                <a16:creationId xmlns:a16="http://schemas.microsoft.com/office/drawing/2014/main" id="{C520C2B7-41AE-FB56-0EFD-388DBB5ECCFA}"/>
              </a:ext>
            </a:extLst>
          </p:cNvPr>
          <p:cNvPicPr>
            <a:picLocks noChangeAspect="1"/>
          </p:cNvPicPr>
          <p:nvPr/>
        </p:nvPicPr>
        <p:blipFill>
          <a:blip r:embed="rId4"/>
          <a:stretch>
            <a:fillRect/>
          </a:stretch>
        </p:blipFill>
        <p:spPr>
          <a:xfrm>
            <a:off x="138493" y="1126255"/>
            <a:ext cx="10973751" cy="5018115"/>
          </a:xfrm>
          <a:prstGeom prst="rect">
            <a:avLst/>
          </a:prstGeom>
        </p:spPr>
      </p:pic>
      <p:pic>
        <p:nvPicPr>
          <p:cNvPr id="7" name="Picture 6">
            <a:extLst>
              <a:ext uri="{FF2B5EF4-FFF2-40B4-BE49-F238E27FC236}">
                <a16:creationId xmlns:a16="http://schemas.microsoft.com/office/drawing/2014/main" id="{3BEF1916-1911-7253-8707-DF1FDF00C58A}"/>
              </a:ext>
            </a:extLst>
          </p:cNvPr>
          <p:cNvPicPr>
            <a:picLocks noChangeAspect="1"/>
          </p:cNvPicPr>
          <p:nvPr/>
        </p:nvPicPr>
        <p:blipFill>
          <a:blip r:embed="rId5"/>
          <a:stretch>
            <a:fillRect/>
          </a:stretch>
        </p:blipFill>
        <p:spPr>
          <a:xfrm>
            <a:off x="556843" y="3069304"/>
            <a:ext cx="719390" cy="719390"/>
          </a:xfrm>
          <a:prstGeom prst="rect">
            <a:avLst/>
          </a:prstGeom>
        </p:spPr>
      </p:pic>
      <p:sp>
        <p:nvSpPr>
          <p:cNvPr id="9" name="TextBox 8">
            <a:extLst>
              <a:ext uri="{FF2B5EF4-FFF2-40B4-BE49-F238E27FC236}">
                <a16:creationId xmlns:a16="http://schemas.microsoft.com/office/drawing/2014/main" id="{F6C1F800-8796-F0EC-8512-9031C4BCD3D6}"/>
              </a:ext>
            </a:extLst>
          </p:cNvPr>
          <p:cNvSpPr txBox="1"/>
          <p:nvPr/>
        </p:nvSpPr>
        <p:spPr>
          <a:xfrm>
            <a:off x="1536846" y="1620055"/>
            <a:ext cx="9575398" cy="4524315"/>
          </a:xfrm>
          <a:prstGeom prst="rect">
            <a:avLst/>
          </a:prstGeom>
          <a:noFill/>
        </p:spPr>
        <p:txBody>
          <a:bodyPr wrap="square">
            <a:spAutoFit/>
          </a:bodyPr>
          <a:lstStyle/>
          <a:p>
            <a:pPr marL="342900" lvl="0" indent="-342900">
              <a:buFont typeface="Arial" panose="020B0604020202020204" pitchFamily="34" charset="0"/>
              <a:buChar char="•"/>
            </a:pPr>
            <a:r>
              <a:rPr lang="en-US" sz="2400" dirty="0">
                <a:latin typeface="Trebuchet MS" panose="020B0603020202020204" pitchFamily="34" charset="0"/>
              </a:rPr>
              <a:t>Who can remember what Civil Engineering is?</a:t>
            </a:r>
          </a:p>
          <a:p>
            <a:pPr marL="342900" lvl="0" indent="-342900">
              <a:buFont typeface="Arial" panose="020B0604020202020204" pitchFamily="34" charset="0"/>
              <a:buChar char="•"/>
            </a:pPr>
            <a:endParaRPr lang="en-US" sz="2400" dirty="0">
              <a:latin typeface="Trebuchet MS" panose="020B0603020202020204" pitchFamily="34" charset="0"/>
            </a:endParaRPr>
          </a:p>
          <a:p>
            <a:pPr marL="342900" lvl="0" indent="-342900">
              <a:buFont typeface="Arial" panose="020B0604020202020204" pitchFamily="34" charset="0"/>
              <a:buChar char="•"/>
            </a:pPr>
            <a:r>
              <a:rPr lang="en-US" sz="2400" dirty="0">
                <a:latin typeface="Trebuchet MS" panose="020B0603020202020204" pitchFamily="34" charset="0"/>
              </a:rPr>
              <a:t>How many sectors are included in Civil Engineering? </a:t>
            </a:r>
          </a:p>
          <a:p>
            <a:pPr marL="342900" lvl="0" indent="-342900">
              <a:buFont typeface="Arial" panose="020B0604020202020204" pitchFamily="34" charset="0"/>
              <a:buChar char="•"/>
            </a:pPr>
            <a:endParaRPr lang="en-US" sz="2400" dirty="0">
              <a:latin typeface="Trebuchet MS" panose="020B0603020202020204" pitchFamily="34" charset="0"/>
            </a:endParaRPr>
          </a:p>
          <a:p>
            <a:pPr marL="342900" lvl="0" indent="-342900">
              <a:buFont typeface="Arial" panose="020B0604020202020204" pitchFamily="34" charset="0"/>
              <a:buChar char="•"/>
            </a:pPr>
            <a:r>
              <a:rPr lang="en-US" sz="2400" dirty="0">
                <a:latin typeface="Trebuchet MS" panose="020B0603020202020204" pitchFamily="34" charset="0"/>
              </a:rPr>
              <a:t>What subjects might be useful to study if you would like to consider Civil Engineering in the future? </a:t>
            </a:r>
          </a:p>
          <a:p>
            <a:pPr lvl="0"/>
            <a:endParaRPr lang="en-US" sz="2400" dirty="0">
              <a:latin typeface="Trebuchet MS" panose="020B0603020202020204" pitchFamily="34" charset="0"/>
            </a:endParaRPr>
          </a:p>
          <a:p>
            <a:pPr marL="342900" lvl="0" indent="-342900">
              <a:buFont typeface="Arial" panose="020B0604020202020204" pitchFamily="34" charset="0"/>
              <a:buChar char="•"/>
            </a:pPr>
            <a:r>
              <a:rPr lang="en-US" sz="2400" dirty="0">
                <a:latin typeface="Trebuchet MS" panose="020B0603020202020204" pitchFamily="34" charset="0"/>
              </a:rPr>
              <a:t>Can you remember one of the tasks you might need to do as a Civil Engineer?</a:t>
            </a:r>
          </a:p>
          <a:p>
            <a:pPr marL="342900" lvl="0" indent="-342900">
              <a:buFont typeface="Arial" panose="020B0604020202020204" pitchFamily="34" charset="0"/>
              <a:buChar char="•"/>
            </a:pPr>
            <a:endParaRPr lang="en-US" sz="2400" dirty="0">
              <a:latin typeface="Trebuchet MS" panose="020B0603020202020204" pitchFamily="34" charset="0"/>
            </a:endParaRPr>
          </a:p>
          <a:p>
            <a:pPr marL="342900" lvl="0" indent="-342900">
              <a:buFont typeface="Arial" panose="020B0604020202020204" pitchFamily="34" charset="0"/>
              <a:buChar char="•"/>
            </a:pPr>
            <a:r>
              <a:rPr lang="en-US" sz="2400" dirty="0">
                <a:latin typeface="Trebuchet MS" panose="020B0603020202020204" pitchFamily="34" charset="0"/>
              </a:rPr>
              <a:t>What is the biggest challenge the Civil Engineering Industry faces in the future? </a:t>
            </a:r>
          </a:p>
        </p:txBody>
      </p:sp>
    </p:spTree>
    <p:extLst>
      <p:ext uri="{BB962C8B-B14F-4D97-AF65-F5344CB8AC3E}">
        <p14:creationId xmlns:p14="http://schemas.microsoft.com/office/powerpoint/2010/main" val="687654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raining presentation">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Office_16224345_TF03460604.potx" id="{E7E0BD26-C043-45F4-96D1-04BA13E49D2C}" vid="{5436AFAD-CFB0-446B-836C-C3E13AB52501}"/>
    </a:ext>
  </a:extLst>
</a:theme>
</file>

<file path=ppt/theme/theme2.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1479</TotalTime>
  <Words>2173</Words>
  <Application>Microsoft Macintosh PowerPoint</Application>
  <PresentationFormat>Widescreen</PresentationFormat>
  <Paragraphs>185</Paragraphs>
  <Slides>14</Slides>
  <Notes>14</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Avenir</vt:lpstr>
      <vt:lpstr>Calibri</vt:lpstr>
      <vt:lpstr>Georgia</vt:lpstr>
      <vt:lpstr>system-ui</vt:lpstr>
      <vt:lpstr>Trebuchet MS</vt:lpstr>
      <vt:lpstr>Wingdings 2</vt:lpstr>
      <vt:lpstr>Training presentation</vt:lpstr>
      <vt:lpstr>PowerPoint Presentation</vt:lpstr>
      <vt:lpstr>Aims</vt:lpstr>
      <vt:lpstr>What is Civil Engineering? </vt:lpstr>
      <vt:lpstr>PowerPoint Presentation</vt:lpstr>
      <vt:lpstr>What is Civil Engineering?  </vt:lpstr>
      <vt:lpstr>Civil Engineering Includes:</vt:lpstr>
      <vt:lpstr>How do they help……</vt:lpstr>
      <vt:lpstr>Routes into Civil Engineering </vt:lpstr>
      <vt:lpstr>PowerPoint Presentation</vt:lpstr>
      <vt:lpstr>PowerPoint Presentation</vt:lpstr>
      <vt:lpstr>PowerPoint Presentation</vt:lpstr>
      <vt:lpstr>Activity </vt:lpstr>
      <vt:lpstr>Activity  </vt:lpstr>
      <vt:lpstr>Quick re-cap</vt:lpstr>
    </vt:vector>
  </TitlesOfParts>
  <Company>Staffordshire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 to Civil Engineering</dc:title>
  <dc:creator>Hodgetts, Debbie (C&amp;F)</dc:creator>
  <cp:lastModifiedBy>Huston Gilmore</cp:lastModifiedBy>
  <cp:revision>10</cp:revision>
  <dcterms:created xsi:type="dcterms:W3CDTF">2024-06-14T09:28:56Z</dcterms:created>
  <dcterms:modified xsi:type="dcterms:W3CDTF">2025-01-22T09:38:45Z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